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sldIdLst>
    <p:sldId id="269" r:id="rId2"/>
    <p:sldId id="268" r:id="rId3"/>
    <p:sldId id="293" r:id="rId4"/>
    <p:sldId id="258" r:id="rId5"/>
    <p:sldId id="271" r:id="rId6"/>
    <p:sldId id="270" r:id="rId7"/>
    <p:sldId id="288" r:id="rId8"/>
    <p:sldId id="278" r:id="rId9"/>
    <p:sldId id="281" r:id="rId10"/>
    <p:sldId id="277" r:id="rId11"/>
    <p:sldId id="272" r:id="rId12"/>
    <p:sldId id="289" r:id="rId13"/>
    <p:sldId id="282" r:id="rId14"/>
    <p:sldId id="279" r:id="rId15"/>
    <p:sldId id="292" r:id="rId16"/>
    <p:sldId id="263" r:id="rId17"/>
    <p:sldId id="294" r:id="rId18"/>
    <p:sldId id="264" r:id="rId19"/>
    <p:sldId id="274" r:id="rId20"/>
    <p:sldId id="273" r:id="rId21"/>
    <p:sldId id="295" r:id="rId22"/>
    <p:sldId id="290" r:id="rId23"/>
    <p:sldId id="280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9ADAD"/>
    <a:srgbClr val="F8BA6E"/>
    <a:srgbClr val="F9DE6D"/>
    <a:srgbClr val="B6F8ED"/>
    <a:srgbClr val="CABBE9"/>
    <a:srgbClr val="FFCEF3"/>
    <a:srgbClr val="FEFCF7"/>
    <a:srgbClr val="F6A67A"/>
    <a:srgbClr val="FEC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721" autoAdjust="0"/>
  </p:normalViewPr>
  <p:slideViewPr>
    <p:cSldViewPr snapToGrid="0">
      <p:cViewPr varScale="1">
        <p:scale>
          <a:sx n="72" d="100"/>
          <a:sy n="72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5C5DD-D025-432B-8042-C8997EDD254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6AA21EE-FCE1-405F-AEA4-265E2B593371}">
      <dgm:prSet custT="1"/>
      <dgm:spPr>
        <a:solidFill>
          <a:srgbClr val="9FFBDF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Infrastructure</a:t>
          </a:r>
          <a:endParaRPr lang="zh-TW" sz="2800" b="1" dirty="0">
            <a:solidFill>
              <a:schemeClr val="tx1"/>
            </a:solidFill>
          </a:endParaRPr>
        </a:p>
      </dgm:t>
    </dgm:pt>
    <dgm:pt modelId="{502EC8D0-5805-4ABD-8CEB-7C968B55B06F}" type="parTrans" cxnId="{94BDFB91-5633-4488-B3AD-93CB568ED245}">
      <dgm:prSet/>
      <dgm:spPr/>
      <dgm:t>
        <a:bodyPr/>
        <a:lstStyle/>
        <a:p>
          <a:endParaRPr lang="zh-TW" altLang="en-US" sz="2000"/>
        </a:p>
      </dgm:t>
    </dgm:pt>
    <dgm:pt modelId="{FF9FED2A-E120-43C2-AC3B-981843890DA6}" type="sibTrans" cxnId="{94BDFB91-5633-4488-B3AD-93CB568ED245}">
      <dgm:prSet/>
      <dgm:spPr/>
      <dgm:t>
        <a:bodyPr/>
        <a:lstStyle/>
        <a:p>
          <a:endParaRPr lang="zh-TW" altLang="en-US" sz="2000"/>
        </a:p>
      </dgm:t>
    </dgm:pt>
    <dgm:pt modelId="{2092DC85-7383-43E5-8BF1-6B8ECAF8DEAA}">
      <dgm:prSet custT="1"/>
      <dgm:spPr/>
      <dgm:t>
        <a:bodyPr/>
        <a:lstStyle/>
        <a:p>
          <a:r>
            <a:rPr lang="en-US" sz="2400" dirty="0"/>
            <a:t>Key partner</a:t>
          </a:r>
          <a:endParaRPr lang="zh-TW" sz="2400" dirty="0"/>
        </a:p>
      </dgm:t>
    </dgm:pt>
    <dgm:pt modelId="{902BA74E-D85D-47D4-B690-3BC3AD440BA6}" type="parTrans" cxnId="{DD4C50E6-5AC1-4C21-B955-7B902123782D}">
      <dgm:prSet/>
      <dgm:spPr/>
      <dgm:t>
        <a:bodyPr/>
        <a:lstStyle/>
        <a:p>
          <a:endParaRPr lang="zh-TW" altLang="en-US" sz="2000"/>
        </a:p>
      </dgm:t>
    </dgm:pt>
    <dgm:pt modelId="{8C1BC811-A23F-4F4E-9ECF-335CD8A8929E}" type="sibTrans" cxnId="{DD4C50E6-5AC1-4C21-B955-7B902123782D}">
      <dgm:prSet/>
      <dgm:spPr/>
      <dgm:t>
        <a:bodyPr/>
        <a:lstStyle/>
        <a:p>
          <a:endParaRPr lang="zh-TW" altLang="en-US" sz="2000"/>
        </a:p>
      </dgm:t>
    </dgm:pt>
    <dgm:pt modelId="{AC426222-0B6C-4589-ACB7-2261FD477B8B}">
      <dgm:prSet custT="1"/>
      <dgm:spPr/>
      <dgm:t>
        <a:bodyPr/>
        <a:lstStyle/>
        <a:p>
          <a:r>
            <a:rPr lang="en-US" sz="2400" dirty="0"/>
            <a:t>Key resources</a:t>
          </a:r>
          <a:endParaRPr lang="zh-TW" sz="2400" dirty="0"/>
        </a:p>
      </dgm:t>
    </dgm:pt>
    <dgm:pt modelId="{ADFF738B-2064-4964-84D7-6C26DD1CFC13}" type="parTrans" cxnId="{566BD347-5DF3-422E-97EE-1BF6977D81A5}">
      <dgm:prSet/>
      <dgm:spPr/>
      <dgm:t>
        <a:bodyPr/>
        <a:lstStyle/>
        <a:p>
          <a:endParaRPr lang="zh-TW" altLang="en-US" sz="2000"/>
        </a:p>
      </dgm:t>
    </dgm:pt>
    <dgm:pt modelId="{9A886A4A-D989-493A-9DA9-65FA2D7E91FB}" type="sibTrans" cxnId="{566BD347-5DF3-422E-97EE-1BF6977D81A5}">
      <dgm:prSet/>
      <dgm:spPr/>
      <dgm:t>
        <a:bodyPr/>
        <a:lstStyle/>
        <a:p>
          <a:endParaRPr lang="zh-TW" altLang="en-US" sz="2000"/>
        </a:p>
      </dgm:t>
    </dgm:pt>
    <dgm:pt modelId="{E6005885-AC5A-42D9-ABAE-225014DC3B39}">
      <dgm:prSet custT="1"/>
      <dgm:spPr/>
      <dgm:t>
        <a:bodyPr/>
        <a:lstStyle/>
        <a:p>
          <a:r>
            <a:rPr lang="en-US" sz="2400" dirty="0"/>
            <a:t>Key activities</a:t>
          </a:r>
          <a:endParaRPr lang="zh-TW" sz="2400" dirty="0"/>
        </a:p>
      </dgm:t>
    </dgm:pt>
    <dgm:pt modelId="{77011B4E-6322-428E-8CED-41C1B9AF5FD2}" type="parTrans" cxnId="{4931029A-4E47-4E3B-9CF3-8E73E3D09DE4}">
      <dgm:prSet/>
      <dgm:spPr/>
      <dgm:t>
        <a:bodyPr/>
        <a:lstStyle/>
        <a:p>
          <a:endParaRPr lang="zh-TW" altLang="en-US" sz="2000"/>
        </a:p>
      </dgm:t>
    </dgm:pt>
    <dgm:pt modelId="{CFBBB90E-F4A9-4BD0-B401-4B5BE80325BE}" type="sibTrans" cxnId="{4931029A-4E47-4E3B-9CF3-8E73E3D09DE4}">
      <dgm:prSet/>
      <dgm:spPr/>
      <dgm:t>
        <a:bodyPr/>
        <a:lstStyle/>
        <a:p>
          <a:endParaRPr lang="zh-TW" altLang="en-US" sz="2000"/>
        </a:p>
      </dgm:t>
    </dgm:pt>
    <dgm:pt modelId="{EF5DC0A5-DF1A-4DC2-B917-32DBC48186E2}">
      <dgm:prSet custT="1"/>
      <dgm:spPr>
        <a:solidFill>
          <a:srgbClr val="9FFBDF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Customer</a:t>
          </a:r>
          <a:endParaRPr lang="zh-TW" sz="2800" b="1" dirty="0">
            <a:solidFill>
              <a:schemeClr val="tx1"/>
            </a:solidFill>
          </a:endParaRPr>
        </a:p>
      </dgm:t>
    </dgm:pt>
    <dgm:pt modelId="{5852CEEB-C447-4DE3-8DBC-769CF5A034B3}" type="parTrans" cxnId="{C79433E2-AD00-473D-86A0-6F73774DA191}">
      <dgm:prSet/>
      <dgm:spPr/>
      <dgm:t>
        <a:bodyPr/>
        <a:lstStyle/>
        <a:p>
          <a:endParaRPr lang="zh-TW" altLang="en-US" sz="2000"/>
        </a:p>
      </dgm:t>
    </dgm:pt>
    <dgm:pt modelId="{B1EE581B-91B1-4E30-B126-3CB632CD7306}" type="sibTrans" cxnId="{C79433E2-AD00-473D-86A0-6F73774DA191}">
      <dgm:prSet/>
      <dgm:spPr/>
      <dgm:t>
        <a:bodyPr/>
        <a:lstStyle/>
        <a:p>
          <a:endParaRPr lang="zh-TW" altLang="en-US" sz="2000"/>
        </a:p>
      </dgm:t>
    </dgm:pt>
    <dgm:pt modelId="{F4D4E15A-BB8D-47D2-A98B-009B15B3DC9C}">
      <dgm:prSet custT="1"/>
      <dgm:spPr/>
      <dgm:t>
        <a:bodyPr/>
        <a:lstStyle/>
        <a:p>
          <a:r>
            <a:rPr lang="en-US" sz="2400" dirty="0"/>
            <a:t>Customer segments </a:t>
          </a:r>
          <a:endParaRPr lang="zh-TW" sz="2400" dirty="0"/>
        </a:p>
      </dgm:t>
    </dgm:pt>
    <dgm:pt modelId="{0D4B0630-7B2C-459A-9B55-C0BE78D8BC39}" type="parTrans" cxnId="{B230C6A8-EDDA-4A56-BABE-B0CA6C335062}">
      <dgm:prSet/>
      <dgm:spPr/>
      <dgm:t>
        <a:bodyPr/>
        <a:lstStyle/>
        <a:p>
          <a:endParaRPr lang="zh-TW" altLang="en-US" sz="2000"/>
        </a:p>
      </dgm:t>
    </dgm:pt>
    <dgm:pt modelId="{2EB480DD-947A-40C1-BF57-1B382B71BB63}" type="sibTrans" cxnId="{B230C6A8-EDDA-4A56-BABE-B0CA6C335062}">
      <dgm:prSet/>
      <dgm:spPr/>
      <dgm:t>
        <a:bodyPr/>
        <a:lstStyle/>
        <a:p>
          <a:endParaRPr lang="zh-TW" altLang="en-US" sz="2000"/>
        </a:p>
      </dgm:t>
    </dgm:pt>
    <dgm:pt modelId="{51C21080-60E5-4F8A-A547-7B00E54CE2CF}">
      <dgm:prSet custT="1"/>
      <dgm:spPr/>
      <dgm:t>
        <a:bodyPr/>
        <a:lstStyle/>
        <a:p>
          <a:r>
            <a:rPr lang="en-US" sz="2400" dirty="0"/>
            <a:t>Channel </a:t>
          </a:r>
          <a:endParaRPr lang="zh-TW" sz="2400" dirty="0"/>
        </a:p>
      </dgm:t>
    </dgm:pt>
    <dgm:pt modelId="{848E3C2E-03F8-4991-8BEB-9FCE0E462212}" type="parTrans" cxnId="{CE39DED5-2A97-40EA-B187-D0C9C9677E90}">
      <dgm:prSet/>
      <dgm:spPr/>
      <dgm:t>
        <a:bodyPr/>
        <a:lstStyle/>
        <a:p>
          <a:endParaRPr lang="zh-TW" altLang="en-US" sz="2000"/>
        </a:p>
      </dgm:t>
    </dgm:pt>
    <dgm:pt modelId="{854E57DC-4870-4DFC-A1F4-55E68F950A80}" type="sibTrans" cxnId="{CE39DED5-2A97-40EA-B187-D0C9C9677E90}">
      <dgm:prSet/>
      <dgm:spPr/>
      <dgm:t>
        <a:bodyPr/>
        <a:lstStyle/>
        <a:p>
          <a:endParaRPr lang="zh-TW" altLang="en-US" sz="2000"/>
        </a:p>
      </dgm:t>
    </dgm:pt>
    <dgm:pt modelId="{C51922CA-52EC-40FD-A0DF-E7F3A52F33B7}">
      <dgm:prSet custT="1"/>
      <dgm:spPr>
        <a:solidFill>
          <a:srgbClr val="9FFBDF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Financials</a:t>
          </a:r>
          <a:endParaRPr lang="zh-TW" sz="2800" b="1" dirty="0">
            <a:solidFill>
              <a:schemeClr val="tx1"/>
            </a:solidFill>
          </a:endParaRPr>
        </a:p>
      </dgm:t>
    </dgm:pt>
    <dgm:pt modelId="{3BF74276-5483-4679-A03C-C7B60A9D6FBD}" type="parTrans" cxnId="{AE474B7E-5963-46D7-BAFA-D7365FE30958}">
      <dgm:prSet/>
      <dgm:spPr/>
      <dgm:t>
        <a:bodyPr/>
        <a:lstStyle/>
        <a:p>
          <a:endParaRPr lang="zh-TW" altLang="en-US" sz="2000"/>
        </a:p>
      </dgm:t>
    </dgm:pt>
    <dgm:pt modelId="{8F081197-3CE2-4BF8-8B1F-3036EBC2A671}" type="sibTrans" cxnId="{AE474B7E-5963-46D7-BAFA-D7365FE30958}">
      <dgm:prSet/>
      <dgm:spPr/>
      <dgm:t>
        <a:bodyPr/>
        <a:lstStyle/>
        <a:p>
          <a:endParaRPr lang="zh-TW" altLang="en-US" sz="2000"/>
        </a:p>
      </dgm:t>
    </dgm:pt>
    <dgm:pt modelId="{26BCA205-DE16-4931-9264-170C5CAC385F}">
      <dgm:prSet custT="1"/>
      <dgm:spPr/>
      <dgm:t>
        <a:bodyPr/>
        <a:lstStyle/>
        <a:p>
          <a:r>
            <a:rPr lang="en-US" sz="2400" dirty="0"/>
            <a:t>Cost structure </a:t>
          </a:r>
          <a:endParaRPr lang="zh-TW" sz="2400" dirty="0"/>
        </a:p>
      </dgm:t>
    </dgm:pt>
    <dgm:pt modelId="{499B5A60-967D-4990-9862-620071675C0B}" type="parTrans" cxnId="{DCF399F1-A169-467E-B71E-F99D4621B2F7}">
      <dgm:prSet/>
      <dgm:spPr/>
      <dgm:t>
        <a:bodyPr/>
        <a:lstStyle/>
        <a:p>
          <a:endParaRPr lang="zh-TW" altLang="en-US" sz="2000"/>
        </a:p>
      </dgm:t>
    </dgm:pt>
    <dgm:pt modelId="{55EE3B94-E72D-4AF8-98BC-4FA7BAB21E1D}" type="sibTrans" cxnId="{DCF399F1-A169-467E-B71E-F99D4621B2F7}">
      <dgm:prSet/>
      <dgm:spPr/>
      <dgm:t>
        <a:bodyPr/>
        <a:lstStyle/>
        <a:p>
          <a:endParaRPr lang="zh-TW" altLang="en-US" sz="2000"/>
        </a:p>
      </dgm:t>
    </dgm:pt>
    <dgm:pt modelId="{CEA65A2C-EB07-4FE0-9287-4D20056E8C36}">
      <dgm:prSet custT="1"/>
      <dgm:spPr/>
      <dgm:t>
        <a:bodyPr/>
        <a:lstStyle/>
        <a:p>
          <a:r>
            <a:rPr lang="en-US" sz="2400" dirty="0"/>
            <a:t>Revenue structure </a:t>
          </a:r>
          <a:endParaRPr lang="zh-TW" sz="2400" dirty="0"/>
        </a:p>
      </dgm:t>
    </dgm:pt>
    <dgm:pt modelId="{5F3B419D-FEC0-42F5-A0DF-78A83D6328A9}" type="parTrans" cxnId="{12349039-FFC0-4E54-A749-67A20AE1CF83}">
      <dgm:prSet/>
      <dgm:spPr/>
      <dgm:t>
        <a:bodyPr/>
        <a:lstStyle/>
        <a:p>
          <a:endParaRPr lang="zh-TW" altLang="en-US" sz="2000"/>
        </a:p>
      </dgm:t>
    </dgm:pt>
    <dgm:pt modelId="{C90D518A-115C-4DCE-9210-C88CDA3A1589}" type="sibTrans" cxnId="{12349039-FFC0-4E54-A749-67A20AE1CF83}">
      <dgm:prSet/>
      <dgm:spPr/>
      <dgm:t>
        <a:bodyPr/>
        <a:lstStyle/>
        <a:p>
          <a:endParaRPr lang="zh-TW" altLang="en-US" sz="2000"/>
        </a:p>
      </dgm:t>
    </dgm:pt>
    <dgm:pt modelId="{A0DE22D0-06C1-48B2-AC79-197FFDD6553A}">
      <dgm:prSet custT="1"/>
      <dgm:spPr>
        <a:solidFill>
          <a:srgbClr val="9FFBDF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Value propositions</a:t>
          </a:r>
          <a:endParaRPr lang="zh-TW" sz="2800" dirty="0"/>
        </a:p>
      </dgm:t>
    </dgm:pt>
    <dgm:pt modelId="{159B7AE0-14AB-4292-B31C-82D889894E6A}" type="parTrans" cxnId="{57364F3B-F073-45A0-823B-13CB1856109A}">
      <dgm:prSet/>
      <dgm:spPr/>
      <dgm:t>
        <a:bodyPr/>
        <a:lstStyle/>
        <a:p>
          <a:endParaRPr lang="zh-TW" altLang="en-US"/>
        </a:p>
      </dgm:t>
    </dgm:pt>
    <dgm:pt modelId="{5E75A467-93A7-415B-A3D0-AD7B76AD91E6}" type="sibTrans" cxnId="{57364F3B-F073-45A0-823B-13CB1856109A}">
      <dgm:prSet/>
      <dgm:spPr/>
      <dgm:t>
        <a:bodyPr/>
        <a:lstStyle/>
        <a:p>
          <a:endParaRPr lang="zh-TW" altLang="en-US"/>
        </a:p>
      </dgm:t>
    </dgm:pt>
    <dgm:pt modelId="{9750B2FC-5A00-4220-89CD-79D7BF0635BA}" type="pres">
      <dgm:prSet presAssocID="{B415C5DD-D025-432B-8042-C8997EDD25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616936-80E7-4F4E-A04D-F088E9BB2ADE}" type="pres">
      <dgm:prSet presAssocID="{C6AA21EE-FCE1-405F-AEA4-265E2B593371}" presName="root" presStyleCnt="0"/>
      <dgm:spPr/>
    </dgm:pt>
    <dgm:pt modelId="{44A91275-9D33-4A9B-948C-8712E10458C8}" type="pres">
      <dgm:prSet presAssocID="{C6AA21EE-FCE1-405F-AEA4-265E2B593371}" presName="rootComposite" presStyleCnt="0"/>
      <dgm:spPr/>
    </dgm:pt>
    <dgm:pt modelId="{D36426DA-7C44-418F-A887-A02C249ED471}" type="pres">
      <dgm:prSet presAssocID="{C6AA21EE-FCE1-405F-AEA4-265E2B593371}" presName="rootText" presStyleLbl="node1" presStyleIdx="0" presStyleCnt="4" custScaleX="141174"/>
      <dgm:spPr/>
    </dgm:pt>
    <dgm:pt modelId="{24A3A7EA-550F-4EB1-855F-D17162C3BA27}" type="pres">
      <dgm:prSet presAssocID="{C6AA21EE-FCE1-405F-AEA4-265E2B593371}" presName="rootConnector" presStyleLbl="node1" presStyleIdx="0" presStyleCnt="4"/>
      <dgm:spPr/>
    </dgm:pt>
    <dgm:pt modelId="{B81659B7-AC80-43AE-A92A-27EC06362950}" type="pres">
      <dgm:prSet presAssocID="{C6AA21EE-FCE1-405F-AEA4-265E2B593371}" presName="childShape" presStyleCnt="0"/>
      <dgm:spPr/>
    </dgm:pt>
    <dgm:pt modelId="{A62C6DB4-DC33-4FEB-8D7E-E7835BAD6D8F}" type="pres">
      <dgm:prSet presAssocID="{902BA74E-D85D-47D4-B690-3BC3AD440BA6}" presName="Name13" presStyleLbl="parChTrans1D2" presStyleIdx="0" presStyleCnt="7"/>
      <dgm:spPr/>
    </dgm:pt>
    <dgm:pt modelId="{118EBC97-1186-479D-BA05-1EB03723AD7C}" type="pres">
      <dgm:prSet presAssocID="{2092DC85-7383-43E5-8BF1-6B8ECAF8DEAA}" presName="childText" presStyleLbl="bgAcc1" presStyleIdx="0" presStyleCnt="7" custScaleX="135845">
        <dgm:presLayoutVars>
          <dgm:bulletEnabled val="1"/>
        </dgm:presLayoutVars>
      </dgm:prSet>
      <dgm:spPr/>
    </dgm:pt>
    <dgm:pt modelId="{87E1D337-715B-4D43-96DB-10D04B52595D}" type="pres">
      <dgm:prSet presAssocID="{ADFF738B-2064-4964-84D7-6C26DD1CFC13}" presName="Name13" presStyleLbl="parChTrans1D2" presStyleIdx="1" presStyleCnt="7"/>
      <dgm:spPr/>
    </dgm:pt>
    <dgm:pt modelId="{C8891A6F-1C71-4B7E-882A-5CCB6A7FED45}" type="pres">
      <dgm:prSet presAssocID="{AC426222-0B6C-4589-ACB7-2261FD477B8B}" presName="childText" presStyleLbl="bgAcc1" presStyleIdx="1" presStyleCnt="7" custScaleX="136060" custLinFactNeighborX="-219" custLinFactNeighborY="-5598">
        <dgm:presLayoutVars>
          <dgm:bulletEnabled val="1"/>
        </dgm:presLayoutVars>
      </dgm:prSet>
      <dgm:spPr/>
    </dgm:pt>
    <dgm:pt modelId="{B0DC906C-9269-49B1-B9C3-2A3FA3150069}" type="pres">
      <dgm:prSet presAssocID="{77011B4E-6322-428E-8CED-41C1B9AF5FD2}" presName="Name13" presStyleLbl="parChTrans1D2" presStyleIdx="2" presStyleCnt="7"/>
      <dgm:spPr/>
    </dgm:pt>
    <dgm:pt modelId="{51B71F87-D445-4C8B-9D72-FDF25A53E780}" type="pres">
      <dgm:prSet presAssocID="{E6005885-AC5A-42D9-ABAE-225014DC3B39}" presName="childText" presStyleLbl="bgAcc1" presStyleIdx="2" presStyleCnt="7" custScaleX="135529" custScaleY="94004">
        <dgm:presLayoutVars>
          <dgm:bulletEnabled val="1"/>
        </dgm:presLayoutVars>
      </dgm:prSet>
      <dgm:spPr/>
    </dgm:pt>
    <dgm:pt modelId="{6B36AE13-37C0-4A81-9AB9-3F0DB6D7E768}" type="pres">
      <dgm:prSet presAssocID="{A0DE22D0-06C1-48B2-AC79-197FFDD6553A}" presName="root" presStyleCnt="0"/>
      <dgm:spPr/>
    </dgm:pt>
    <dgm:pt modelId="{B9F4C860-5DD4-4896-91CB-C3C8B7C74627}" type="pres">
      <dgm:prSet presAssocID="{A0DE22D0-06C1-48B2-AC79-197FFDD6553A}" presName="rootComposite" presStyleCnt="0"/>
      <dgm:spPr/>
    </dgm:pt>
    <dgm:pt modelId="{A240DE2A-39FC-4C0D-8ECF-A38FB012130D}" type="pres">
      <dgm:prSet presAssocID="{A0DE22D0-06C1-48B2-AC79-197FFDD6553A}" presName="rootText" presStyleLbl="node1" presStyleIdx="1" presStyleCnt="4" custScaleX="154061"/>
      <dgm:spPr/>
    </dgm:pt>
    <dgm:pt modelId="{76DD8A55-FDEF-4DA5-BD68-3623ABBEADBF}" type="pres">
      <dgm:prSet presAssocID="{A0DE22D0-06C1-48B2-AC79-197FFDD6553A}" presName="rootConnector" presStyleLbl="node1" presStyleIdx="1" presStyleCnt="4"/>
      <dgm:spPr/>
    </dgm:pt>
    <dgm:pt modelId="{82F25585-B0D4-441F-81D0-0DFE103E8B4E}" type="pres">
      <dgm:prSet presAssocID="{A0DE22D0-06C1-48B2-AC79-197FFDD6553A}" presName="childShape" presStyleCnt="0"/>
      <dgm:spPr/>
    </dgm:pt>
    <dgm:pt modelId="{2500CD51-0F85-4171-A9B5-886CFAD5B763}" type="pres">
      <dgm:prSet presAssocID="{EF5DC0A5-DF1A-4DC2-B917-32DBC48186E2}" presName="root" presStyleCnt="0"/>
      <dgm:spPr/>
    </dgm:pt>
    <dgm:pt modelId="{A17755C6-EBAB-415A-9CA6-FA3869794E54}" type="pres">
      <dgm:prSet presAssocID="{EF5DC0A5-DF1A-4DC2-B917-32DBC48186E2}" presName="rootComposite" presStyleCnt="0"/>
      <dgm:spPr/>
    </dgm:pt>
    <dgm:pt modelId="{AD2F565B-A0B1-45AF-BD87-FEF0B258A382}" type="pres">
      <dgm:prSet presAssocID="{EF5DC0A5-DF1A-4DC2-B917-32DBC48186E2}" presName="rootText" presStyleLbl="node1" presStyleIdx="2" presStyleCnt="4" custScaleX="143610"/>
      <dgm:spPr/>
    </dgm:pt>
    <dgm:pt modelId="{6BF92593-21EC-4355-B745-350C3C211604}" type="pres">
      <dgm:prSet presAssocID="{EF5DC0A5-DF1A-4DC2-B917-32DBC48186E2}" presName="rootConnector" presStyleLbl="node1" presStyleIdx="2" presStyleCnt="4"/>
      <dgm:spPr/>
    </dgm:pt>
    <dgm:pt modelId="{3747CF34-B53F-4FB1-A01E-F9D7ADE7F900}" type="pres">
      <dgm:prSet presAssocID="{EF5DC0A5-DF1A-4DC2-B917-32DBC48186E2}" presName="childShape" presStyleCnt="0"/>
      <dgm:spPr/>
    </dgm:pt>
    <dgm:pt modelId="{B0CE77D1-D7CC-41DB-B059-E7B231B94E28}" type="pres">
      <dgm:prSet presAssocID="{0D4B0630-7B2C-459A-9B55-C0BE78D8BC39}" presName="Name13" presStyleLbl="parChTrans1D2" presStyleIdx="3" presStyleCnt="7"/>
      <dgm:spPr/>
    </dgm:pt>
    <dgm:pt modelId="{E57E471B-9766-4843-A8FC-99F1804CE10B}" type="pres">
      <dgm:prSet presAssocID="{F4D4E15A-BB8D-47D2-A98B-009B15B3DC9C}" presName="childText" presStyleLbl="bgAcc1" presStyleIdx="3" presStyleCnt="7" custScaleX="128195">
        <dgm:presLayoutVars>
          <dgm:bulletEnabled val="1"/>
        </dgm:presLayoutVars>
      </dgm:prSet>
      <dgm:spPr/>
    </dgm:pt>
    <dgm:pt modelId="{456AB25E-CD50-4802-9557-1F98EFA4B803}" type="pres">
      <dgm:prSet presAssocID="{848E3C2E-03F8-4991-8BEB-9FCE0E462212}" presName="Name13" presStyleLbl="parChTrans1D2" presStyleIdx="4" presStyleCnt="7"/>
      <dgm:spPr/>
    </dgm:pt>
    <dgm:pt modelId="{54AD5410-4DD0-4B18-AAC0-429EA4A57624}" type="pres">
      <dgm:prSet presAssocID="{51C21080-60E5-4F8A-A547-7B00E54CE2CF}" presName="childText" presStyleLbl="bgAcc1" presStyleIdx="4" presStyleCnt="7" custScaleX="127313" custScaleY="81804">
        <dgm:presLayoutVars>
          <dgm:bulletEnabled val="1"/>
        </dgm:presLayoutVars>
      </dgm:prSet>
      <dgm:spPr/>
    </dgm:pt>
    <dgm:pt modelId="{6D285638-6040-4154-A47E-65E4991C3940}" type="pres">
      <dgm:prSet presAssocID="{C51922CA-52EC-40FD-A0DF-E7F3A52F33B7}" presName="root" presStyleCnt="0"/>
      <dgm:spPr/>
    </dgm:pt>
    <dgm:pt modelId="{72EA161B-C6CB-44FA-9FAF-D4CC00BD83CE}" type="pres">
      <dgm:prSet presAssocID="{C51922CA-52EC-40FD-A0DF-E7F3A52F33B7}" presName="rootComposite" presStyleCnt="0"/>
      <dgm:spPr/>
    </dgm:pt>
    <dgm:pt modelId="{618CC81C-803F-4F5D-B959-D68E003DD037}" type="pres">
      <dgm:prSet presAssocID="{C51922CA-52EC-40FD-A0DF-E7F3A52F33B7}" presName="rootText" presStyleLbl="node1" presStyleIdx="3" presStyleCnt="4" custScaleX="141460"/>
      <dgm:spPr/>
    </dgm:pt>
    <dgm:pt modelId="{8E70EEEF-5B8F-469B-84E7-36CDD393F514}" type="pres">
      <dgm:prSet presAssocID="{C51922CA-52EC-40FD-A0DF-E7F3A52F33B7}" presName="rootConnector" presStyleLbl="node1" presStyleIdx="3" presStyleCnt="4"/>
      <dgm:spPr/>
    </dgm:pt>
    <dgm:pt modelId="{A39A5817-2835-49D6-B3CD-1B5D859D34C8}" type="pres">
      <dgm:prSet presAssocID="{C51922CA-52EC-40FD-A0DF-E7F3A52F33B7}" presName="childShape" presStyleCnt="0"/>
      <dgm:spPr/>
    </dgm:pt>
    <dgm:pt modelId="{16669DF4-AB5A-4F5B-9E6C-EFB88979DBD8}" type="pres">
      <dgm:prSet presAssocID="{499B5A60-967D-4990-9862-620071675C0B}" presName="Name13" presStyleLbl="parChTrans1D2" presStyleIdx="5" presStyleCnt="7"/>
      <dgm:spPr/>
    </dgm:pt>
    <dgm:pt modelId="{BEB81AD2-798F-4555-A143-A32756F31F5A}" type="pres">
      <dgm:prSet presAssocID="{26BCA205-DE16-4931-9264-170C5CAC385F}" presName="childText" presStyleLbl="bgAcc1" presStyleIdx="5" presStyleCnt="7" custScaleX="136321">
        <dgm:presLayoutVars>
          <dgm:bulletEnabled val="1"/>
        </dgm:presLayoutVars>
      </dgm:prSet>
      <dgm:spPr/>
    </dgm:pt>
    <dgm:pt modelId="{B26C74FA-913E-4B14-BB77-2E7649E4C40B}" type="pres">
      <dgm:prSet presAssocID="{5F3B419D-FEC0-42F5-A0DF-78A83D6328A9}" presName="Name13" presStyleLbl="parChTrans1D2" presStyleIdx="6" presStyleCnt="7"/>
      <dgm:spPr/>
    </dgm:pt>
    <dgm:pt modelId="{BD805BFF-25A3-4619-B93F-4A4444323571}" type="pres">
      <dgm:prSet presAssocID="{CEA65A2C-EB07-4FE0-9287-4D20056E8C36}" presName="childText" presStyleLbl="bgAcc1" presStyleIdx="6" presStyleCnt="7" custScaleX="136321">
        <dgm:presLayoutVars>
          <dgm:bulletEnabled val="1"/>
        </dgm:presLayoutVars>
      </dgm:prSet>
      <dgm:spPr/>
    </dgm:pt>
  </dgm:ptLst>
  <dgm:cxnLst>
    <dgm:cxn modelId="{0B351507-586C-4C8C-B2A8-1C63A1D6B3C6}" type="presOf" srcId="{C51922CA-52EC-40FD-A0DF-E7F3A52F33B7}" destId="{618CC81C-803F-4F5D-B959-D68E003DD037}" srcOrd="0" destOrd="0" presId="urn:microsoft.com/office/officeart/2005/8/layout/hierarchy3"/>
    <dgm:cxn modelId="{3F335108-6E7F-4CF1-A2A1-2F9B7D1CB22D}" type="presOf" srcId="{E6005885-AC5A-42D9-ABAE-225014DC3B39}" destId="{51B71F87-D445-4C8B-9D72-FDF25A53E780}" srcOrd="0" destOrd="0" presId="urn:microsoft.com/office/officeart/2005/8/layout/hierarchy3"/>
    <dgm:cxn modelId="{4BA06C14-1BBE-4C34-BFEB-194985258DEC}" type="presOf" srcId="{C51922CA-52EC-40FD-A0DF-E7F3A52F33B7}" destId="{8E70EEEF-5B8F-469B-84E7-36CDD393F514}" srcOrd="1" destOrd="0" presId="urn:microsoft.com/office/officeart/2005/8/layout/hierarchy3"/>
    <dgm:cxn modelId="{08668415-4BB5-4B1E-BE1B-A2B5A14D9316}" type="presOf" srcId="{B415C5DD-D025-432B-8042-C8997EDD254C}" destId="{9750B2FC-5A00-4220-89CD-79D7BF0635BA}" srcOrd="0" destOrd="0" presId="urn:microsoft.com/office/officeart/2005/8/layout/hierarchy3"/>
    <dgm:cxn modelId="{12349039-FFC0-4E54-A749-67A20AE1CF83}" srcId="{C51922CA-52EC-40FD-A0DF-E7F3A52F33B7}" destId="{CEA65A2C-EB07-4FE0-9287-4D20056E8C36}" srcOrd="1" destOrd="0" parTransId="{5F3B419D-FEC0-42F5-A0DF-78A83D6328A9}" sibTransId="{C90D518A-115C-4DCE-9210-C88CDA3A1589}"/>
    <dgm:cxn modelId="{57364F3B-F073-45A0-823B-13CB1856109A}" srcId="{B415C5DD-D025-432B-8042-C8997EDD254C}" destId="{A0DE22D0-06C1-48B2-AC79-197FFDD6553A}" srcOrd="1" destOrd="0" parTransId="{159B7AE0-14AB-4292-B31C-82D889894E6A}" sibTransId="{5E75A467-93A7-415B-A3D0-AD7B76AD91E6}"/>
    <dgm:cxn modelId="{2480413C-534D-4174-8880-93221D8E5ED9}" type="presOf" srcId="{C6AA21EE-FCE1-405F-AEA4-265E2B593371}" destId="{24A3A7EA-550F-4EB1-855F-D17162C3BA27}" srcOrd="1" destOrd="0" presId="urn:microsoft.com/office/officeart/2005/8/layout/hierarchy3"/>
    <dgm:cxn modelId="{06B54042-BF01-489F-B922-6A0314EBB725}" type="presOf" srcId="{A0DE22D0-06C1-48B2-AC79-197FFDD6553A}" destId="{A240DE2A-39FC-4C0D-8ECF-A38FB012130D}" srcOrd="0" destOrd="0" presId="urn:microsoft.com/office/officeart/2005/8/layout/hierarchy3"/>
    <dgm:cxn modelId="{86A1C262-D0B9-49C3-AC1A-3DF220C01080}" type="presOf" srcId="{AC426222-0B6C-4589-ACB7-2261FD477B8B}" destId="{C8891A6F-1C71-4B7E-882A-5CCB6A7FED45}" srcOrd="0" destOrd="0" presId="urn:microsoft.com/office/officeart/2005/8/layout/hierarchy3"/>
    <dgm:cxn modelId="{295EC365-817A-4108-8939-FE072C73B3E5}" type="presOf" srcId="{848E3C2E-03F8-4991-8BEB-9FCE0E462212}" destId="{456AB25E-CD50-4802-9557-1F98EFA4B803}" srcOrd="0" destOrd="0" presId="urn:microsoft.com/office/officeart/2005/8/layout/hierarchy3"/>
    <dgm:cxn modelId="{566BD347-5DF3-422E-97EE-1BF6977D81A5}" srcId="{C6AA21EE-FCE1-405F-AEA4-265E2B593371}" destId="{AC426222-0B6C-4589-ACB7-2261FD477B8B}" srcOrd="1" destOrd="0" parTransId="{ADFF738B-2064-4964-84D7-6C26DD1CFC13}" sibTransId="{9A886A4A-D989-493A-9DA9-65FA2D7E91FB}"/>
    <dgm:cxn modelId="{5791EC68-E7D9-4642-BF6B-1C5D9367ACD3}" type="presOf" srcId="{EF5DC0A5-DF1A-4DC2-B917-32DBC48186E2}" destId="{6BF92593-21EC-4355-B745-350C3C211604}" srcOrd="1" destOrd="0" presId="urn:microsoft.com/office/officeart/2005/8/layout/hierarchy3"/>
    <dgm:cxn modelId="{65085A72-890D-45D3-9A88-32740EC57B12}" type="presOf" srcId="{CEA65A2C-EB07-4FE0-9287-4D20056E8C36}" destId="{BD805BFF-25A3-4619-B93F-4A4444323571}" srcOrd="0" destOrd="0" presId="urn:microsoft.com/office/officeart/2005/8/layout/hierarchy3"/>
    <dgm:cxn modelId="{FF042B53-7832-4F65-B228-BAAAADD9B0F9}" type="presOf" srcId="{51C21080-60E5-4F8A-A547-7B00E54CE2CF}" destId="{54AD5410-4DD0-4B18-AAC0-429EA4A57624}" srcOrd="0" destOrd="0" presId="urn:microsoft.com/office/officeart/2005/8/layout/hierarchy3"/>
    <dgm:cxn modelId="{95960E59-385B-4790-8529-6395671CCF69}" type="presOf" srcId="{EF5DC0A5-DF1A-4DC2-B917-32DBC48186E2}" destId="{AD2F565B-A0B1-45AF-BD87-FEF0B258A382}" srcOrd="0" destOrd="0" presId="urn:microsoft.com/office/officeart/2005/8/layout/hierarchy3"/>
    <dgm:cxn modelId="{AE474B7E-5963-46D7-BAFA-D7365FE30958}" srcId="{B415C5DD-D025-432B-8042-C8997EDD254C}" destId="{C51922CA-52EC-40FD-A0DF-E7F3A52F33B7}" srcOrd="3" destOrd="0" parTransId="{3BF74276-5483-4679-A03C-C7B60A9D6FBD}" sibTransId="{8F081197-3CE2-4BF8-8B1F-3036EBC2A671}"/>
    <dgm:cxn modelId="{9CFF997F-D25A-41E2-ADD5-E752C19BD6D8}" type="presOf" srcId="{0D4B0630-7B2C-459A-9B55-C0BE78D8BC39}" destId="{B0CE77D1-D7CC-41DB-B059-E7B231B94E28}" srcOrd="0" destOrd="0" presId="urn:microsoft.com/office/officeart/2005/8/layout/hierarchy3"/>
    <dgm:cxn modelId="{94BDFB91-5633-4488-B3AD-93CB568ED245}" srcId="{B415C5DD-D025-432B-8042-C8997EDD254C}" destId="{C6AA21EE-FCE1-405F-AEA4-265E2B593371}" srcOrd="0" destOrd="0" parTransId="{502EC8D0-5805-4ABD-8CEB-7C968B55B06F}" sibTransId="{FF9FED2A-E120-43C2-AC3B-981843890DA6}"/>
    <dgm:cxn modelId="{AEFE4797-94C7-4B6F-B9BE-4706C5B28E50}" type="presOf" srcId="{26BCA205-DE16-4931-9264-170C5CAC385F}" destId="{BEB81AD2-798F-4555-A143-A32756F31F5A}" srcOrd="0" destOrd="0" presId="urn:microsoft.com/office/officeart/2005/8/layout/hierarchy3"/>
    <dgm:cxn modelId="{DA6DA097-0FC3-48A6-B1D0-EBB00F9DBD68}" type="presOf" srcId="{499B5A60-967D-4990-9862-620071675C0B}" destId="{16669DF4-AB5A-4F5B-9E6C-EFB88979DBD8}" srcOrd="0" destOrd="0" presId="urn:microsoft.com/office/officeart/2005/8/layout/hierarchy3"/>
    <dgm:cxn modelId="{4931029A-4E47-4E3B-9CF3-8E73E3D09DE4}" srcId="{C6AA21EE-FCE1-405F-AEA4-265E2B593371}" destId="{E6005885-AC5A-42D9-ABAE-225014DC3B39}" srcOrd="2" destOrd="0" parTransId="{77011B4E-6322-428E-8CED-41C1B9AF5FD2}" sibTransId="{CFBBB90E-F4A9-4BD0-B401-4B5BE80325BE}"/>
    <dgm:cxn modelId="{CE42DD9A-DC42-4588-AFCB-D0CDC516B534}" type="presOf" srcId="{A0DE22D0-06C1-48B2-AC79-197FFDD6553A}" destId="{76DD8A55-FDEF-4DA5-BD68-3623ABBEADBF}" srcOrd="1" destOrd="0" presId="urn:microsoft.com/office/officeart/2005/8/layout/hierarchy3"/>
    <dgm:cxn modelId="{B230C6A8-EDDA-4A56-BABE-B0CA6C335062}" srcId="{EF5DC0A5-DF1A-4DC2-B917-32DBC48186E2}" destId="{F4D4E15A-BB8D-47D2-A98B-009B15B3DC9C}" srcOrd="0" destOrd="0" parTransId="{0D4B0630-7B2C-459A-9B55-C0BE78D8BC39}" sibTransId="{2EB480DD-947A-40C1-BF57-1B382B71BB63}"/>
    <dgm:cxn modelId="{DDC23CB0-2DA5-4BAA-B0C4-A73C30DE7FC7}" type="presOf" srcId="{77011B4E-6322-428E-8CED-41C1B9AF5FD2}" destId="{B0DC906C-9269-49B1-B9C3-2A3FA3150069}" srcOrd="0" destOrd="0" presId="urn:microsoft.com/office/officeart/2005/8/layout/hierarchy3"/>
    <dgm:cxn modelId="{D91EB4B9-F643-407C-B517-BC24D5DB55E9}" type="presOf" srcId="{ADFF738B-2064-4964-84D7-6C26DD1CFC13}" destId="{87E1D337-715B-4D43-96DB-10D04B52595D}" srcOrd="0" destOrd="0" presId="urn:microsoft.com/office/officeart/2005/8/layout/hierarchy3"/>
    <dgm:cxn modelId="{CE39DED5-2A97-40EA-B187-D0C9C9677E90}" srcId="{EF5DC0A5-DF1A-4DC2-B917-32DBC48186E2}" destId="{51C21080-60E5-4F8A-A547-7B00E54CE2CF}" srcOrd="1" destOrd="0" parTransId="{848E3C2E-03F8-4991-8BEB-9FCE0E462212}" sibTransId="{854E57DC-4870-4DFC-A1F4-55E68F950A80}"/>
    <dgm:cxn modelId="{C79433E2-AD00-473D-86A0-6F73774DA191}" srcId="{B415C5DD-D025-432B-8042-C8997EDD254C}" destId="{EF5DC0A5-DF1A-4DC2-B917-32DBC48186E2}" srcOrd="2" destOrd="0" parTransId="{5852CEEB-C447-4DE3-8DBC-769CF5A034B3}" sibTransId="{B1EE581B-91B1-4E30-B126-3CB632CD7306}"/>
    <dgm:cxn modelId="{BC8649E3-C0A9-4C44-8172-08FC380986CA}" type="presOf" srcId="{2092DC85-7383-43E5-8BF1-6B8ECAF8DEAA}" destId="{118EBC97-1186-479D-BA05-1EB03723AD7C}" srcOrd="0" destOrd="0" presId="urn:microsoft.com/office/officeart/2005/8/layout/hierarchy3"/>
    <dgm:cxn modelId="{83C97FE3-99D9-438D-B6D1-3704C278CA93}" type="presOf" srcId="{C6AA21EE-FCE1-405F-AEA4-265E2B593371}" destId="{D36426DA-7C44-418F-A887-A02C249ED471}" srcOrd="0" destOrd="0" presId="urn:microsoft.com/office/officeart/2005/8/layout/hierarchy3"/>
    <dgm:cxn modelId="{E73D45E4-F9BF-4254-A936-CF35E2C87FD9}" type="presOf" srcId="{902BA74E-D85D-47D4-B690-3BC3AD440BA6}" destId="{A62C6DB4-DC33-4FEB-8D7E-E7835BAD6D8F}" srcOrd="0" destOrd="0" presId="urn:microsoft.com/office/officeart/2005/8/layout/hierarchy3"/>
    <dgm:cxn modelId="{0F4D22E6-8D16-4DD2-8A9A-85BC6723651A}" type="presOf" srcId="{5F3B419D-FEC0-42F5-A0DF-78A83D6328A9}" destId="{B26C74FA-913E-4B14-BB77-2E7649E4C40B}" srcOrd="0" destOrd="0" presId="urn:microsoft.com/office/officeart/2005/8/layout/hierarchy3"/>
    <dgm:cxn modelId="{DD4C50E6-5AC1-4C21-B955-7B902123782D}" srcId="{C6AA21EE-FCE1-405F-AEA4-265E2B593371}" destId="{2092DC85-7383-43E5-8BF1-6B8ECAF8DEAA}" srcOrd="0" destOrd="0" parTransId="{902BA74E-D85D-47D4-B690-3BC3AD440BA6}" sibTransId="{8C1BC811-A23F-4F4E-9ECF-335CD8A8929E}"/>
    <dgm:cxn modelId="{E3FC86E9-DEE5-4D33-9EF9-B5107659E341}" type="presOf" srcId="{F4D4E15A-BB8D-47D2-A98B-009B15B3DC9C}" destId="{E57E471B-9766-4843-A8FC-99F1804CE10B}" srcOrd="0" destOrd="0" presId="urn:microsoft.com/office/officeart/2005/8/layout/hierarchy3"/>
    <dgm:cxn modelId="{DCF399F1-A169-467E-B71E-F99D4621B2F7}" srcId="{C51922CA-52EC-40FD-A0DF-E7F3A52F33B7}" destId="{26BCA205-DE16-4931-9264-170C5CAC385F}" srcOrd="0" destOrd="0" parTransId="{499B5A60-967D-4990-9862-620071675C0B}" sibTransId="{55EE3B94-E72D-4AF8-98BC-4FA7BAB21E1D}"/>
    <dgm:cxn modelId="{3A4B06E4-B767-42E1-89FA-DB4F3FF4A7F8}" type="presParOf" srcId="{9750B2FC-5A00-4220-89CD-79D7BF0635BA}" destId="{7C616936-80E7-4F4E-A04D-F088E9BB2ADE}" srcOrd="0" destOrd="0" presId="urn:microsoft.com/office/officeart/2005/8/layout/hierarchy3"/>
    <dgm:cxn modelId="{EF3519F4-3B9A-4483-A495-8F48B847CD26}" type="presParOf" srcId="{7C616936-80E7-4F4E-A04D-F088E9BB2ADE}" destId="{44A91275-9D33-4A9B-948C-8712E10458C8}" srcOrd="0" destOrd="0" presId="urn:microsoft.com/office/officeart/2005/8/layout/hierarchy3"/>
    <dgm:cxn modelId="{5C376352-113D-402B-AF9A-C4E1C8B5447E}" type="presParOf" srcId="{44A91275-9D33-4A9B-948C-8712E10458C8}" destId="{D36426DA-7C44-418F-A887-A02C249ED471}" srcOrd="0" destOrd="0" presId="urn:microsoft.com/office/officeart/2005/8/layout/hierarchy3"/>
    <dgm:cxn modelId="{6E18E0DE-3AC7-4328-8306-A99D1EEEFC43}" type="presParOf" srcId="{44A91275-9D33-4A9B-948C-8712E10458C8}" destId="{24A3A7EA-550F-4EB1-855F-D17162C3BA27}" srcOrd="1" destOrd="0" presId="urn:microsoft.com/office/officeart/2005/8/layout/hierarchy3"/>
    <dgm:cxn modelId="{1905632B-F00B-49F2-9150-92214ECB1BDE}" type="presParOf" srcId="{7C616936-80E7-4F4E-A04D-F088E9BB2ADE}" destId="{B81659B7-AC80-43AE-A92A-27EC06362950}" srcOrd="1" destOrd="0" presId="urn:microsoft.com/office/officeart/2005/8/layout/hierarchy3"/>
    <dgm:cxn modelId="{E8C336C5-6639-4699-8696-14E9DD3FC819}" type="presParOf" srcId="{B81659B7-AC80-43AE-A92A-27EC06362950}" destId="{A62C6DB4-DC33-4FEB-8D7E-E7835BAD6D8F}" srcOrd="0" destOrd="0" presId="urn:microsoft.com/office/officeart/2005/8/layout/hierarchy3"/>
    <dgm:cxn modelId="{A22A6C88-07D8-44CE-9614-654CD828F389}" type="presParOf" srcId="{B81659B7-AC80-43AE-A92A-27EC06362950}" destId="{118EBC97-1186-479D-BA05-1EB03723AD7C}" srcOrd="1" destOrd="0" presId="urn:microsoft.com/office/officeart/2005/8/layout/hierarchy3"/>
    <dgm:cxn modelId="{64693A17-0280-4D2A-9A44-E9889BE0F948}" type="presParOf" srcId="{B81659B7-AC80-43AE-A92A-27EC06362950}" destId="{87E1D337-715B-4D43-96DB-10D04B52595D}" srcOrd="2" destOrd="0" presId="urn:microsoft.com/office/officeart/2005/8/layout/hierarchy3"/>
    <dgm:cxn modelId="{B2A935D1-0D1A-425F-90B1-3EDD0BB7AAF0}" type="presParOf" srcId="{B81659B7-AC80-43AE-A92A-27EC06362950}" destId="{C8891A6F-1C71-4B7E-882A-5CCB6A7FED45}" srcOrd="3" destOrd="0" presId="urn:microsoft.com/office/officeart/2005/8/layout/hierarchy3"/>
    <dgm:cxn modelId="{FEF7145A-CCD0-470A-B4F7-5DD850B447A5}" type="presParOf" srcId="{B81659B7-AC80-43AE-A92A-27EC06362950}" destId="{B0DC906C-9269-49B1-B9C3-2A3FA3150069}" srcOrd="4" destOrd="0" presId="urn:microsoft.com/office/officeart/2005/8/layout/hierarchy3"/>
    <dgm:cxn modelId="{B8879F11-6511-4D5D-935B-A30EB8350781}" type="presParOf" srcId="{B81659B7-AC80-43AE-A92A-27EC06362950}" destId="{51B71F87-D445-4C8B-9D72-FDF25A53E780}" srcOrd="5" destOrd="0" presId="urn:microsoft.com/office/officeart/2005/8/layout/hierarchy3"/>
    <dgm:cxn modelId="{8A09BA1D-0605-4206-814E-87292955CB40}" type="presParOf" srcId="{9750B2FC-5A00-4220-89CD-79D7BF0635BA}" destId="{6B36AE13-37C0-4A81-9AB9-3F0DB6D7E768}" srcOrd="1" destOrd="0" presId="urn:microsoft.com/office/officeart/2005/8/layout/hierarchy3"/>
    <dgm:cxn modelId="{8E84BAD2-D6E0-4F05-8411-DF1975B3C14E}" type="presParOf" srcId="{6B36AE13-37C0-4A81-9AB9-3F0DB6D7E768}" destId="{B9F4C860-5DD4-4896-91CB-C3C8B7C74627}" srcOrd="0" destOrd="0" presId="urn:microsoft.com/office/officeart/2005/8/layout/hierarchy3"/>
    <dgm:cxn modelId="{5B60F528-AAEF-4D9C-B3A5-6F57F2907178}" type="presParOf" srcId="{B9F4C860-5DD4-4896-91CB-C3C8B7C74627}" destId="{A240DE2A-39FC-4C0D-8ECF-A38FB012130D}" srcOrd="0" destOrd="0" presId="urn:microsoft.com/office/officeart/2005/8/layout/hierarchy3"/>
    <dgm:cxn modelId="{39479483-D001-4E7E-B30D-D1F89F47C1E1}" type="presParOf" srcId="{B9F4C860-5DD4-4896-91CB-C3C8B7C74627}" destId="{76DD8A55-FDEF-4DA5-BD68-3623ABBEADBF}" srcOrd="1" destOrd="0" presId="urn:microsoft.com/office/officeart/2005/8/layout/hierarchy3"/>
    <dgm:cxn modelId="{CEA334DD-321E-4395-BCF4-A1E901E47AC9}" type="presParOf" srcId="{6B36AE13-37C0-4A81-9AB9-3F0DB6D7E768}" destId="{82F25585-B0D4-441F-81D0-0DFE103E8B4E}" srcOrd="1" destOrd="0" presId="urn:microsoft.com/office/officeart/2005/8/layout/hierarchy3"/>
    <dgm:cxn modelId="{018879DA-A018-4A7A-8DEC-E7DC09C9FDC5}" type="presParOf" srcId="{9750B2FC-5A00-4220-89CD-79D7BF0635BA}" destId="{2500CD51-0F85-4171-A9B5-886CFAD5B763}" srcOrd="2" destOrd="0" presId="urn:microsoft.com/office/officeart/2005/8/layout/hierarchy3"/>
    <dgm:cxn modelId="{692D39CF-B717-40D3-A242-DD245720CCA5}" type="presParOf" srcId="{2500CD51-0F85-4171-A9B5-886CFAD5B763}" destId="{A17755C6-EBAB-415A-9CA6-FA3869794E54}" srcOrd="0" destOrd="0" presId="urn:microsoft.com/office/officeart/2005/8/layout/hierarchy3"/>
    <dgm:cxn modelId="{586990E1-53C5-4CD2-9176-233793EDE733}" type="presParOf" srcId="{A17755C6-EBAB-415A-9CA6-FA3869794E54}" destId="{AD2F565B-A0B1-45AF-BD87-FEF0B258A382}" srcOrd="0" destOrd="0" presId="urn:microsoft.com/office/officeart/2005/8/layout/hierarchy3"/>
    <dgm:cxn modelId="{01FFC816-821C-4206-804C-5C6905840045}" type="presParOf" srcId="{A17755C6-EBAB-415A-9CA6-FA3869794E54}" destId="{6BF92593-21EC-4355-B745-350C3C211604}" srcOrd="1" destOrd="0" presId="urn:microsoft.com/office/officeart/2005/8/layout/hierarchy3"/>
    <dgm:cxn modelId="{A94805D3-BA1D-4EB2-9ECD-D9C67CB3386D}" type="presParOf" srcId="{2500CD51-0F85-4171-A9B5-886CFAD5B763}" destId="{3747CF34-B53F-4FB1-A01E-F9D7ADE7F900}" srcOrd="1" destOrd="0" presId="urn:microsoft.com/office/officeart/2005/8/layout/hierarchy3"/>
    <dgm:cxn modelId="{27AC8C46-CC8D-4488-98CB-E0609BEEE8AA}" type="presParOf" srcId="{3747CF34-B53F-4FB1-A01E-F9D7ADE7F900}" destId="{B0CE77D1-D7CC-41DB-B059-E7B231B94E28}" srcOrd="0" destOrd="0" presId="urn:microsoft.com/office/officeart/2005/8/layout/hierarchy3"/>
    <dgm:cxn modelId="{3B50BB87-C803-4828-9E3C-CCECB25A1EC4}" type="presParOf" srcId="{3747CF34-B53F-4FB1-A01E-F9D7ADE7F900}" destId="{E57E471B-9766-4843-A8FC-99F1804CE10B}" srcOrd="1" destOrd="0" presId="urn:microsoft.com/office/officeart/2005/8/layout/hierarchy3"/>
    <dgm:cxn modelId="{138A07FD-374B-4D3A-BD21-4C5B7359BC91}" type="presParOf" srcId="{3747CF34-B53F-4FB1-A01E-F9D7ADE7F900}" destId="{456AB25E-CD50-4802-9557-1F98EFA4B803}" srcOrd="2" destOrd="0" presId="urn:microsoft.com/office/officeart/2005/8/layout/hierarchy3"/>
    <dgm:cxn modelId="{1CE17651-963A-4225-9AD3-9038DDFF7C93}" type="presParOf" srcId="{3747CF34-B53F-4FB1-A01E-F9D7ADE7F900}" destId="{54AD5410-4DD0-4B18-AAC0-429EA4A57624}" srcOrd="3" destOrd="0" presId="urn:microsoft.com/office/officeart/2005/8/layout/hierarchy3"/>
    <dgm:cxn modelId="{2B5BBA58-7599-47C3-BB7A-44A8BD65F7E3}" type="presParOf" srcId="{9750B2FC-5A00-4220-89CD-79D7BF0635BA}" destId="{6D285638-6040-4154-A47E-65E4991C3940}" srcOrd="3" destOrd="0" presId="urn:microsoft.com/office/officeart/2005/8/layout/hierarchy3"/>
    <dgm:cxn modelId="{3D916386-2BB3-4655-99D4-5B3948AF9305}" type="presParOf" srcId="{6D285638-6040-4154-A47E-65E4991C3940}" destId="{72EA161B-C6CB-44FA-9FAF-D4CC00BD83CE}" srcOrd="0" destOrd="0" presId="urn:microsoft.com/office/officeart/2005/8/layout/hierarchy3"/>
    <dgm:cxn modelId="{B25786F9-7DD4-471D-8141-0B6C52AFB5A8}" type="presParOf" srcId="{72EA161B-C6CB-44FA-9FAF-D4CC00BD83CE}" destId="{618CC81C-803F-4F5D-B959-D68E003DD037}" srcOrd="0" destOrd="0" presId="urn:microsoft.com/office/officeart/2005/8/layout/hierarchy3"/>
    <dgm:cxn modelId="{7D5598AE-8531-44C9-BB71-F658D9A6F1FA}" type="presParOf" srcId="{72EA161B-C6CB-44FA-9FAF-D4CC00BD83CE}" destId="{8E70EEEF-5B8F-469B-84E7-36CDD393F514}" srcOrd="1" destOrd="0" presId="urn:microsoft.com/office/officeart/2005/8/layout/hierarchy3"/>
    <dgm:cxn modelId="{1CBCEF77-E765-4693-87A2-88D1B619B7A4}" type="presParOf" srcId="{6D285638-6040-4154-A47E-65E4991C3940}" destId="{A39A5817-2835-49D6-B3CD-1B5D859D34C8}" srcOrd="1" destOrd="0" presId="urn:microsoft.com/office/officeart/2005/8/layout/hierarchy3"/>
    <dgm:cxn modelId="{7FAF02C7-AB61-4CB3-8B46-9D0E60D0ECA7}" type="presParOf" srcId="{A39A5817-2835-49D6-B3CD-1B5D859D34C8}" destId="{16669DF4-AB5A-4F5B-9E6C-EFB88979DBD8}" srcOrd="0" destOrd="0" presId="urn:microsoft.com/office/officeart/2005/8/layout/hierarchy3"/>
    <dgm:cxn modelId="{0CFCD30D-107E-40BA-BA9A-890FF65E3EE3}" type="presParOf" srcId="{A39A5817-2835-49D6-B3CD-1B5D859D34C8}" destId="{BEB81AD2-798F-4555-A143-A32756F31F5A}" srcOrd="1" destOrd="0" presId="urn:microsoft.com/office/officeart/2005/8/layout/hierarchy3"/>
    <dgm:cxn modelId="{017D8A0D-02A4-48EB-91F8-34E898C1CB83}" type="presParOf" srcId="{A39A5817-2835-49D6-B3CD-1B5D859D34C8}" destId="{B26C74FA-913E-4B14-BB77-2E7649E4C40B}" srcOrd="2" destOrd="0" presId="urn:microsoft.com/office/officeart/2005/8/layout/hierarchy3"/>
    <dgm:cxn modelId="{EC764A4E-C666-4042-877D-16A1894207BA}" type="presParOf" srcId="{A39A5817-2835-49D6-B3CD-1B5D859D34C8}" destId="{BD805BFF-25A3-4619-B93F-4A444432357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4980B9-1FE1-49C1-9678-84BF40DF69D6}" type="doc">
      <dgm:prSet loTypeId="urn:microsoft.com/office/officeart/2009/3/layout/PlusandMinus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76D8A600-4D0D-411A-B02E-34632DC2CC5F}">
      <dgm:prSet custT="1"/>
      <dgm:spPr/>
      <dgm:t>
        <a:bodyPr/>
        <a:lstStyle/>
        <a:p>
          <a:pPr algn="ctr">
            <a:buNone/>
          </a:pPr>
          <a:r>
            <a:rPr lang="en-US" sz="4800" b="1" dirty="0"/>
            <a:t>Assistance</a:t>
          </a:r>
          <a:endParaRPr lang="zh-TW" sz="4800" b="1" dirty="0"/>
        </a:p>
      </dgm:t>
    </dgm:pt>
    <dgm:pt modelId="{7C877038-E56E-4010-A266-07E763B97E12}" type="parTrans" cxnId="{38BDA458-57A3-4E45-BE43-2433810572BA}">
      <dgm:prSet/>
      <dgm:spPr/>
      <dgm:t>
        <a:bodyPr/>
        <a:lstStyle/>
        <a:p>
          <a:endParaRPr lang="zh-TW" altLang="en-US"/>
        </a:p>
      </dgm:t>
    </dgm:pt>
    <dgm:pt modelId="{8BFA8040-487E-424A-BC8F-0FAADD081D64}" type="sibTrans" cxnId="{38BDA458-57A3-4E45-BE43-2433810572BA}">
      <dgm:prSet/>
      <dgm:spPr/>
      <dgm:t>
        <a:bodyPr/>
        <a:lstStyle/>
        <a:p>
          <a:endParaRPr lang="zh-TW" altLang="en-US"/>
        </a:p>
      </dgm:t>
    </dgm:pt>
    <dgm:pt modelId="{BBE1E64E-5DCE-4528-B362-D5EC3513BBAD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4000" dirty="0"/>
            <a:t>Tax reduction</a:t>
          </a:r>
          <a:endParaRPr lang="zh-TW" sz="4000" dirty="0"/>
        </a:p>
      </dgm:t>
    </dgm:pt>
    <dgm:pt modelId="{7C80274E-83BD-4672-9E2E-8202F38DE456}" type="parTrans" cxnId="{DBEB2AAA-B38E-4863-ABBC-92150273E053}">
      <dgm:prSet/>
      <dgm:spPr/>
      <dgm:t>
        <a:bodyPr/>
        <a:lstStyle/>
        <a:p>
          <a:endParaRPr lang="zh-TW" altLang="en-US"/>
        </a:p>
      </dgm:t>
    </dgm:pt>
    <dgm:pt modelId="{78832EAA-6CC8-493D-90E0-DCD3FF191ECC}" type="sibTrans" cxnId="{DBEB2AAA-B38E-4863-ABBC-92150273E053}">
      <dgm:prSet/>
      <dgm:spPr/>
      <dgm:t>
        <a:bodyPr/>
        <a:lstStyle/>
        <a:p>
          <a:endParaRPr lang="zh-TW" altLang="en-US"/>
        </a:p>
      </dgm:t>
    </dgm:pt>
    <dgm:pt modelId="{A8FAF541-2392-4734-BEB0-4CF9C468A8D7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4000" dirty="0"/>
            <a:t>Funding</a:t>
          </a:r>
          <a:endParaRPr lang="zh-TW" sz="4000" dirty="0"/>
        </a:p>
      </dgm:t>
    </dgm:pt>
    <dgm:pt modelId="{CE3856D4-46AE-49DC-8332-2F0A3AD9DE16}" type="parTrans" cxnId="{7746DC77-7ED1-46F1-BE0D-133A0F6AFCD5}">
      <dgm:prSet/>
      <dgm:spPr/>
      <dgm:t>
        <a:bodyPr/>
        <a:lstStyle/>
        <a:p>
          <a:endParaRPr lang="zh-TW" altLang="en-US"/>
        </a:p>
      </dgm:t>
    </dgm:pt>
    <dgm:pt modelId="{514FFA85-D853-483A-9CE6-5A95C8BE4173}" type="sibTrans" cxnId="{7746DC77-7ED1-46F1-BE0D-133A0F6AFCD5}">
      <dgm:prSet/>
      <dgm:spPr/>
      <dgm:t>
        <a:bodyPr/>
        <a:lstStyle/>
        <a:p>
          <a:endParaRPr lang="zh-TW" altLang="en-US"/>
        </a:p>
      </dgm:t>
    </dgm:pt>
    <dgm:pt modelId="{7AC22B5C-ABD4-4B5A-A051-FCE886159064}">
      <dgm:prSet custT="1"/>
      <dgm:spPr/>
      <dgm:t>
        <a:bodyPr/>
        <a:lstStyle/>
        <a:p>
          <a:pPr algn="ctr">
            <a:buNone/>
          </a:pPr>
          <a:r>
            <a:rPr lang="en-US" sz="4800" b="1" dirty="0"/>
            <a:t>Obstacles</a:t>
          </a:r>
          <a:endParaRPr lang="zh-TW" sz="4800" b="1" dirty="0"/>
        </a:p>
      </dgm:t>
    </dgm:pt>
    <dgm:pt modelId="{70AEAEA4-04B7-43F7-9A30-0231438E8AB5}" type="parTrans" cxnId="{F146D564-0828-4992-8948-CFC1C17B0533}">
      <dgm:prSet/>
      <dgm:spPr/>
      <dgm:t>
        <a:bodyPr/>
        <a:lstStyle/>
        <a:p>
          <a:endParaRPr lang="zh-TW" altLang="en-US"/>
        </a:p>
      </dgm:t>
    </dgm:pt>
    <dgm:pt modelId="{59AAABE8-13E1-4C7A-8694-1CE8D9882D9B}" type="sibTrans" cxnId="{F146D564-0828-4992-8948-CFC1C17B0533}">
      <dgm:prSet/>
      <dgm:spPr/>
      <dgm:t>
        <a:bodyPr/>
        <a:lstStyle/>
        <a:p>
          <a:endParaRPr lang="zh-TW" altLang="en-US"/>
        </a:p>
      </dgm:t>
    </dgm:pt>
    <dgm:pt modelId="{F926521E-CC0E-4AC8-B6F4-4CFE1D6D5535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4000" dirty="0"/>
            <a:t>Unclear qualification</a:t>
          </a:r>
          <a:endParaRPr lang="zh-TW" sz="4000" dirty="0"/>
        </a:p>
      </dgm:t>
    </dgm:pt>
    <dgm:pt modelId="{40556615-747B-438A-8AF9-A1B9C1D5F120}" type="parTrans" cxnId="{D03126F7-C1E3-46B1-A621-2C1CD0C6A42B}">
      <dgm:prSet/>
      <dgm:spPr/>
      <dgm:t>
        <a:bodyPr/>
        <a:lstStyle/>
        <a:p>
          <a:endParaRPr lang="zh-TW" altLang="en-US"/>
        </a:p>
      </dgm:t>
    </dgm:pt>
    <dgm:pt modelId="{8D6D8721-4449-4AAD-B36B-4AA30574989D}" type="sibTrans" cxnId="{D03126F7-C1E3-46B1-A621-2C1CD0C6A42B}">
      <dgm:prSet/>
      <dgm:spPr/>
      <dgm:t>
        <a:bodyPr/>
        <a:lstStyle/>
        <a:p>
          <a:endParaRPr lang="zh-TW" altLang="en-US"/>
        </a:p>
      </dgm:t>
    </dgm:pt>
    <dgm:pt modelId="{32B03C6C-F745-4D5D-BE46-91BDCDDD89AF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4000" dirty="0"/>
            <a:t>Time consuming</a:t>
          </a:r>
          <a:endParaRPr lang="zh-TW" sz="4000" dirty="0"/>
        </a:p>
      </dgm:t>
    </dgm:pt>
    <dgm:pt modelId="{08EEA67B-6406-46E0-A4F2-48E43A61A4E8}" type="parTrans" cxnId="{094F6B68-ABE2-4BE2-9899-7BB174F2C5EC}">
      <dgm:prSet/>
      <dgm:spPr/>
      <dgm:t>
        <a:bodyPr/>
        <a:lstStyle/>
        <a:p>
          <a:endParaRPr lang="zh-TW" altLang="en-US"/>
        </a:p>
      </dgm:t>
    </dgm:pt>
    <dgm:pt modelId="{0D757B70-6797-4381-8279-9FDA6D69B06A}" type="sibTrans" cxnId="{094F6B68-ABE2-4BE2-9899-7BB174F2C5EC}">
      <dgm:prSet/>
      <dgm:spPr/>
      <dgm:t>
        <a:bodyPr/>
        <a:lstStyle/>
        <a:p>
          <a:endParaRPr lang="zh-TW" altLang="en-US"/>
        </a:p>
      </dgm:t>
    </dgm:pt>
    <dgm:pt modelId="{DA2F0927-E434-405F-9520-F06C5369DCE5}" type="pres">
      <dgm:prSet presAssocID="{FC4980B9-1FE1-49C1-9678-84BF40DF69D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D18E6C8-F70F-4F53-9290-36D6D6942331}" type="pres">
      <dgm:prSet presAssocID="{FC4980B9-1FE1-49C1-9678-84BF40DF69D6}" presName="Background" presStyleLbl="bgImgPlace1" presStyleIdx="0" presStyleCnt="1" custScaleX="145480" custLinFactNeighborX="-490" custLinFactNeighborY="-2083"/>
      <dgm:spPr/>
    </dgm:pt>
    <dgm:pt modelId="{2BCF06FB-39D6-40A3-99F6-91D336CDF14A}" type="pres">
      <dgm:prSet presAssocID="{FC4980B9-1FE1-49C1-9678-84BF40DF69D6}" presName="ParentText1" presStyleLbl="revTx" presStyleIdx="0" presStyleCnt="2" custScaleX="138541" custLinFactNeighborX="-15480" custLinFactNeighborY="-1736">
        <dgm:presLayoutVars>
          <dgm:chMax val="0"/>
          <dgm:chPref val="0"/>
          <dgm:bulletEnabled val="1"/>
        </dgm:presLayoutVars>
      </dgm:prSet>
      <dgm:spPr/>
    </dgm:pt>
    <dgm:pt modelId="{AEA9FAB8-D5BA-4A83-A572-D74818B96859}" type="pres">
      <dgm:prSet presAssocID="{FC4980B9-1FE1-49C1-9678-84BF40DF69D6}" presName="ParentText2" presStyleLbl="revTx" presStyleIdx="1" presStyleCnt="2" custScaleX="152637" custLinFactNeighborX="28256" custLinFactNeighborY="-869">
        <dgm:presLayoutVars>
          <dgm:chMax val="0"/>
          <dgm:chPref val="0"/>
          <dgm:bulletEnabled val="1"/>
        </dgm:presLayoutVars>
      </dgm:prSet>
      <dgm:spPr/>
    </dgm:pt>
    <dgm:pt modelId="{6FEFCD1C-1C75-49CE-88A7-8349C34D0F4D}" type="pres">
      <dgm:prSet presAssocID="{FC4980B9-1FE1-49C1-9678-84BF40DF69D6}" presName="Plus" presStyleLbl="alignNode1" presStyleIdx="0" presStyleCnt="2" custLinFactX="-11772" custLinFactNeighborX="-100000" custLinFactNeighborY="-3569"/>
      <dgm:spPr>
        <a:solidFill>
          <a:srgbClr val="09E75E"/>
        </a:solidFill>
      </dgm:spPr>
    </dgm:pt>
    <dgm:pt modelId="{07D19D8B-76EB-4CE4-AFB6-B76D52630D33}" type="pres">
      <dgm:prSet presAssocID="{FC4980B9-1FE1-49C1-9678-84BF40DF69D6}" presName="Minus" presStyleLbl="alignNode1" presStyleIdx="1" presStyleCnt="2" custLinFactX="19860" custLinFactNeighborX="100000" custLinFactNeighborY="-11367"/>
      <dgm:spPr>
        <a:solidFill>
          <a:srgbClr val="FF6600"/>
        </a:solidFill>
      </dgm:spPr>
    </dgm:pt>
    <dgm:pt modelId="{1D2A2F1B-7EB1-4351-BA7C-A99195E816C0}" type="pres">
      <dgm:prSet presAssocID="{FC4980B9-1FE1-49C1-9678-84BF40DF69D6}" presName="Divider" presStyleLbl="parChTrans1D1" presStyleIdx="0" presStyleCnt="1"/>
      <dgm:spPr/>
    </dgm:pt>
  </dgm:ptLst>
  <dgm:cxnLst>
    <dgm:cxn modelId="{F146D564-0828-4992-8948-CFC1C17B0533}" srcId="{FC4980B9-1FE1-49C1-9678-84BF40DF69D6}" destId="{7AC22B5C-ABD4-4B5A-A051-FCE886159064}" srcOrd="1" destOrd="0" parTransId="{70AEAEA4-04B7-43F7-9A30-0231438E8AB5}" sibTransId="{59AAABE8-13E1-4C7A-8694-1CE8D9882D9B}"/>
    <dgm:cxn modelId="{094F6B68-ABE2-4BE2-9899-7BB174F2C5EC}" srcId="{7AC22B5C-ABD4-4B5A-A051-FCE886159064}" destId="{32B03C6C-F745-4D5D-BE46-91BDCDDD89AF}" srcOrd="1" destOrd="0" parTransId="{08EEA67B-6406-46E0-A4F2-48E43A61A4E8}" sibTransId="{0D757B70-6797-4381-8279-9FDA6D69B06A}"/>
    <dgm:cxn modelId="{4D399C56-4298-4B08-8D01-40707E9AEB9C}" type="presOf" srcId="{7AC22B5C-ABD4-4B5A-A051-FCE886159064}" destId="{AEA9FAB8-D5BA-4A83-A572-D74818B96859}" srcOrd="0" destOrd="0" presId="urn:microsoft.com/office/officeart/2009/3/layout/PlusandMinus"/>
    <dgm:cxn modelId="{B75C1857-AA2C-4051-A360-DCAA077F6680}" type="presOf" srcId="{FC4980B9-1FE1-49C1-9678-84BF40DF69D6}" destId="{DA2F0927-E434-405F-9520-F06C5369DCE5}" srcOrd="0" destOrd="0" presId="urn:microsoft.com/office/officeart/2009/3/layout/PlusandMinus"/>
    <dgm:cxn modelId="{7746DC77-7ED1-46F1-BE0D-133A0F6AFCD5}" srcId="{76D8A600-4D0D-411A-B02E-34632DC2CC5F}" destId="{A8FAF541-2392-4734-BEB0-4CF9C468A8D7}" srcOrd="1" destOrd="0" parTransId="{CE3856D4-46AE-49DC-8332-2F0A3AD9DE16}" sibTransId="{514FFA85-D853-483A-9CE6-5A95C8BE4173}"/>
    <dgm:cxn modelId="{38BDA458-57A3-4E45-BE43-2433810572BA}" srcId="{FC4980B9-1FE1-49C1-9678-84BF40DF69D6}" destId="{76D8A600-4D0D-411A-B02E-34632DC2CC5F}" srcOrd="0" destOrd="0" parTransId="{7C877038-E56E-4010-A266-07E763B97E12}" sibTransId="{8BFA8040-487E-424A-BC8F-0FAADD081D64}"/>
    <dgm:cxn modelId="{E8806D7A-2A19-47B6-826F-58EC8A104D84}" type="presOf" srcId="{32B03C6C-F745-4D5D-BE46-91BDCDDD89AF}" destId="{AEA9FAB8-D5BA-4A83-A572-D74818B96859}" srcOrd="0" destOrd="2" presId="urn:microsoft.com/office/officeart/2009/3/layout/PlusandMinus"/>
    <dgm:cxn modelId="{351A4D7B-CC7B-4505-BFBC-36211AC1F3A5}" type="presOf" srcId="{BBE1E64E-5DCE-4528-B362-D5EC3513BBAD}" destId="{2BCF06FB-39D6-40A3-99F6-91D336CDF14A}" srcOrd="0" destOrd="1" presId="urn:microsoft.com/office/officeart/2009/3/layout/PlusandMinus"/>
    <dgm:cxn modelId="{E3338598-C2D0-44F3-B2DF-CF1C8DE32D22}" type="presOf" srcId="{A8FAF541-2392-4734-BEB0-4CF9C468A8D7}" destId="{2BCF06FB-39D6-40A3-99F6-91D336CDF14A}" srcOrd="0" destOrd="2" presId="urn:microsoft.com/office/officeart/2009/3/layout/PlusandMinus"/>
    <dgm:cxn modelId="{DBEB2AAA-B38E-4863-ABBC-92150273E053}" srcId="{76D8A600-4D0D-411A-B02E-34632DC2CC5F}" destId="{BBE1E64E-5DCE-4528-B362-D5EC3513BBAD}" srcOrd="0" destOrd="0" parTransId="{7C80274E-83BD-4672-9E2E-8202F38DE456}" sibTransId="{78832EAA-6CC8-493D-90E0-DCD3FF191ECC}"/>
    <dgm:cxn modelId="{93FB42D9-84C1-45CF-B438-65F3C5947B40}" type="presOf" srcId="{76D8A600-4D0D-411A-B02E-34632DC2CC5F}" destId="{2BCF06FB-39D6-40A3-99F6-91D336CDF14A}" srcOrd="0" destOrd="0" presId="urn:microsoft.com/office/officeart/2009/3/layout/PlusandMinus"/>
    <dgm:cxn modelId="{1B2ACCE7-537F-47B2-A03B-0C761501782C}" type="presOf" srcId="{F926521E-CC0E-4AC8-B6F4-4CFE1D6D5535}" destId="{AEA9FAB8-D5BA-4A83-A572-D74818B96859}" srcOrd="0" destOrd="1" presId="urn:microsoft.com/office/officeart/2009/3/layout/PlusandMinus"/>
    <dgm:cxn modelId="{D03126F7-C1E3-46B1-A621-2C1CD0C6A42B}" srcId="{7AC22B5C-ABD4-4B5A-A051-FCE886159064}" destId="{F926521E-CC0E-4AC8-B6F4-4CFE1D6D5535}" srcOrd="0" destOrd="0" parTransId="{40556615-747B-438A-8AF9-A1B9C1D5F120}" sibTransId="{8D6D8721-4449-4AAD-B36B-4AA30574989D}"/>
    <dgm:cxn modelId="{E28D8353-1B17-4B0F-B14F-5C54D428EFB3}" type="presParOf" srcId="{DA2F0927-E434-405F-9520-F06C5369DCE5}" destId="{BD18E6C8-F70F-4F53-9290-36D6D6942331}" srcOrd="0" destOrd="0" presId="urn:microsoft.com/office/officeart/2009/3/layout/PlusandMinus"/>
    <dgm:cxn modelId="{4746445C-45BD-4BEF-AACE-7AAA05F07243}" type="presParOf" srcId="{DA2F0927-E434-405F-9520-F06C5369DCE5}" destId="{2BCF06FB-39D6-40A3-99F6-91D336CDF14A}" srcOrd="1" destOrd="0" presId="urn:microsoft.com/office/officeart/2009/3/layout/PlusandMinus"/>
    <dgm:cxn modelId="{588C8132-A78A-4BC1-8888-62E38E0875A9}" type="presParOf" srcId="{DA2F0927-E434-405F-9520-F06C5369DCE5}" destId="{AEA9FAB8-D5BA-4A83-A572-D74818B96859}" srcOrd="2" destOrd="0" presId="urn:microsoft.com/office/officeart/2009/3/layout/PlusandMinus"/>
    <dgm:cxn modelId="{F17D9C59-8FD1-43A9-B3D5-A88E7F3E301F}" type="presParOf" srcId="{DA2F0927-E434-405F-9520-F06C5369DCE5}" destId="{6FEFCD1C-1C75-49CE-88A7-8349C34D0F4D}" srcOrd="3" destOrd="0" presId="urn:microsoft.com/office/officeart/2009/3/layout/PlusandMinus"/>
    <dgm:cxn modelId="{36C37442-921A-412A-84CA-C2656EA9B729}" type="presParOf" srcId="{DA2F0927-E434-405F-9520-F06C5369DCE5}" destId="{07D19D8B-76EB-4CE4-AFB6-B76D52630D33}" srcOrd="4" destOrd="0" presId="urn:microsoft.com/office/officeart/2009/3/layout/PlusandMinus"/>
    <dgm:cxn modelId="{D565146C-2B42-4773-8D3D-8BA7060F8FF5}" type="presParOf" srcId="{DA2F0927-E434-405F-9520-F06C5369DCE5}" destId="{1D2A2F1B-7EB1-4351-BA7C-A99195E816C0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426DA-7C44-418F-A887-A02C249ED471}">
      <dsp:nvSpPr>
        <dsp:cNvPr id="0" name=""/>
        <dsp:cNvSpPr/>
      </dsp:nvSpPr>
      <dsp:spPr>
        <a:xfrm>
          <a:off x="379461" y="1826"/>
          <a:ext cx="2325853" cy="823754"/>
        </a:xfrm>
        <a:prstGeom prst="roundRect">
          <a:avLst>
            <a:gd name="adj" fmla="val 10000"/>
          </a:avLst>
        </a:prstGeom>
        <a:solidFill>
          <a:srgbClr val="9FFB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Infrastructure</a:t>
          </a:r>
          <a:endParaRPr lang="zh-TW" sz="2800" b="1" kern="1200" dirty="0">
            <a:solidFill>
              <a:schemeClr val="tx1"/>
            </a:solidFill>
          </a:endParaRPr>
        </a:p>
      </dsp:txBody>
      <dsp:txXfrm>
        <a:off x="403588" y="25953"/>
        <a:ext cx="2277599" cy="775500"/>
      </dsp:txXfrm>
    </dsp:sp>
    <dsp:sp modelId="{A62C6DB4-DC33-4FEB-8D7E-E7835BAD6D8F}">
      <dsp:nvSpPr>
        <dsp:cNvPr id="0" name=""/>
        <dsp:cNvSpPr/>
      </dsp:nvSpPr>
      <dsp:spPr>
        <a:xfrm>
          <a:off x="612046" y="825580"/>
          <a:ext cx="232585" cy="617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815"/>
              </a:lnTo>
              <a:lnTo>
                <a:pt x="232585" y="6178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EBC97-1186-479D-BA05-1EB03723AD7C}">
      <dsp:nvSpPr>
        <dsp:cNvPr id="0" name=""/>
        <dsp:cNvSpPr/>
      </dsp:nvSpPr>
      <dsp:spPr>
        <a:xfrm>
          <a:off x="844631" y="1031519"/>
          <a:ext cx="1790446" cy="823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Key partner</a:t>
          </a:r>
          <a:endParaRPr lang="zh-TW" sz="2400" kern="1200" dirty="0"/>
        </a:p>
      </dsp:txBody>
      <dsp:txXfrm>
        <a:off x="868758" y="1055646"/>
        <a:ext cx="1742192" cy="775500"/>
      </dsp:txXfrm>
    </dsp:sp>
    <dsp:sp modelId="{87E1D337-715B-4D43-96DB-10D04B52595D}">
      <dsp:nvSpPr>
        <dsp:cNvPr id="0" name=""/>
        <dsp:cNvSpPr/>
      </dsp:nvSpPr>
      <dsp:spPr>
        <a:xfrm>
          <a:off x="612046" y="825580"/>
          <a:ext cx="229698" cy="1601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1394"/>
              </a:lnTo>
              <a:lnTo>
                <a:pt x="229698" y="16013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91A6F-1C71-4B7E-882A-5CCB6A7FED45}">
      <dsp:nvSpPr>
        <dsp:cNvPr id="0" name=""/>
        <dsp:cNvSpPr/>
      </dsp:nvSpPr>
      <dsp:spPr>
        <a:xfrm>
          <a:off x="841745" y="2015098"/>
          <a:ext cx="1793279" cy="823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Key resources</a:t>
          </a:r>
          <a:endParaRPr lang="zh-TW" sz="2400" kern="1200" dirty="0"/>
        </a:p>
      </dsp:txBody>
      <dsp:txXfrm>
        <a:off x="865872" y="2039225"/>
        <a:ext cx="1745025" cy="775500"/>
      </dsp:txXfrm>
    </dsp:sp>
    <dsp:sp modelId="{B0DC906C-9269-49B1-B9C3-2A3FA3150069}">
      <dsp:nvSpPr>
        <dsp:cNvPr id="0" name=""/>
        <dsp:cNvSpPr/>
      </dsp:nvSpPr>
      <dsp:spPr>
        <a:xfrm>
          <a:off x="612046" y="825580"/>
          <a:ext cx="232585" cy="2652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2504"/>
              </a:lnTo>
              <a:lnTo>
                <a:pt x="232585" y="26525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71F87-D445-4C8B-9D72-FDF25A53E780}">
      <dsp:nvSpPr>
        <dsp:cNvPr id="0" name=""/>
        <dsp:cNvSpPr/>
      </dsp:nvSpPr>
      <dsp:spPr>
        <a:xfrm>
          <a:off x="844631" y="3090904"/>
          <a:ext cx="1786281" cy="774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Key activities</a:t>
          </a:r>
          <a:endParaRPr lang="zh-TW" sz="2400" kern="1200" dirty="0"/>
        </a:p>
      </dsp:txBody>
      <dsp:txXfrm>
        <a:off x="867311" y="3113584"/>
        <a:ext cx="1740921" cy="729001"/>
      </dsp:txXfrm>
    </dsp:sp>
    <dsp:sp modelId="{A240DE2A-39FC-4C0D-8ECF-A38FB012130D}">
      <dsp:nvSpPr>
        <dsp:cNvPr id="0" name=""/>
        <dsp:cNvSpPr/>
      </dsp:nvSpPr>
      <dsp:spPr>
        <a:xfrm>
          <a:off x="3117191" y="1826"/>
          <a:ext cx="2538167" cy="823754"/>
        </a:xfrm>
        <a:prstGeom prst="roundRect">
          <a:avLst>
            <a:gd name="adj" fmla="val 10000"/>
          </a:avLst>
        </a:prstGeom>
        <a:solidFill>
          <a:srgbClr val="9FFB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Value propositions</a:t>
          </a:r>
          <a:endParaRPr lang="zh-TW" sz="2800" kern="1200" dirty="0"/>
        </a:p>
      </dsp:txBody>
      <dsp:txXfrm>
        <a:off x="3141318" y="25953"/>
        <a:ext cx="2489913" cy="775500"/>
      </dsp:txXfrm>
    </dsp:sp>
    <dsp:sp modelId="{AD2F565B-A0B1-45AF-BD87-FEF0B258A382}">
      <dsp:nvSpPr>
        <dsp:cNvPr id="0" name=""/>
        <dsp:cNvSpPr/>
      </dsp:nvSpPr>
      <dsp:spPr>
        <a:xfrm>
          <a:off x="6067236" y="1826"/>
          <a:ext cx="2365986" cy="823754"/>
        </a:xfrm>
        <a:prstGeom prst="roundRect">
          <a:avLst>
            <a:gd name="adj" fmla="val 10000"/>
          </a:avLst>
        </a:prstGeom>
        <a:solidFill>
          <a:srgbClr val="9FFB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Customer</a:t>
          </a:r>
          <a:endParaRPr lang="zh-TW" sz="2800" b="1" kern="1200" dirty="0">
            <a:solidFill>
              <a:schemeClr val="tx1"/>
            </a:solidFill>
          </a:endParaRPr>
        </a:p>
      </dsp:txBody>
      <dsp:txXfrm>
        <a:off x="6091363" y="25953"/>
        <a:ext cx="2317732" cy="775500"/>
      </dsp:txXfrm>
    </dsp:sp>
    <dsp:sp modelId="{B0CE77D1-D7CC-41DB-B059-E7B231B94E28}">
      <dsp:nvSpPr>
        <dsp:cNvPr id="0" name=""/>
        <dsp:cNvSpPr/>
      </dsp:nvSpPr>
      <dsp:spPr>
        <a:xfrm>
          <a:off x="6303835" y="825580"/>
          <a:ext cx="236598" cy="617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815"/>
              </a:lnTo>
              <a:lnTo>
                <a:pt x="236598" y="6178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E471B-9766-4843-A8FC-99F1804CE10B}">
      <dsp:nvSpPr>
        <dsp:cNvPr id="0" name=""/>
        <dsp:cNvSpPr/>
      </dsp:nvSpPr>
      <dsp:spPr>
        <a:xfrm>
          <a:off x="6540434" y="1031519"/>
          <a:ext cx="1689618" cy="823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segments </a:t>
          </a:r>
          <a:endParaRPr lang="zh-TW" sz="2400" kern="1200" dirty="0"/>
        </a:p>
      </dsp:txBody>
      <dsp:txXfrm>
        <a:off x="6564561" y="1055646"/>
        <a:ext cx="1641364" cy="775500"/>
      </dsp:txXfrm>
    </dsp:sp>
    <dsp:sp modelId="{456AB25E-CD50-4802-9557-1F98EFA4B803}">
      <dsp:nvSpPr>
        <dsp:cNvPr id="0" name=""/>
        <dsp:cNvSpPr/>
      </dsp:nvSpPr>
      <dsp:spPr>
        <a:xfrm>
          <a:off x="6303835" y="825580"/>
          <a:ext cx="236598" cy="1572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563"/>
              </a:lnTo>
              <a:lnTo>
                <a:pt x="236598" y="15725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D5410-4DD0-4B18-AAC0-429EA4A57624}">
      <dsp:nvSpPr>
        <dsp:cNvPr id="0" name=""/>
        <dsp:cNvSpPr/>
      </dsp:nvSpPr>
      <dsp:spPr>
        <a:xfrm>
          <a:off x="6540434" y="2061211"/>
          <a:ext cx="1677993" cy="673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Channel </a:t>
          </a:r>
          <a:endParaRPr lang="zh-TW" sz="2400" kern="1200" dirty="0"/>
        </a:p>
      </dsp:txBody>
      <dsp:txXfrm>
        <a:off x="6560171" y="2080948"/>
        <a:ext cx="1638519" cy="634389"/>
      </dsp:txXfrm>
    </dsp:sp>
    <dsp:sp modelId="{618CC81C-803F-4F5D-B959-D68E003DD037}">
      <dsp:nvSpPr>
        <dsp:cNvPr id="0" name=""/>
        <dsp:cNvSpPr/>
      </dsp:nvSpPr>
      <dsp:spPr>
        <a:xfrm>
          <a:off x="8845100" y="1826"/>
          <a:ext cx="2330565" cy="823754"/>
        </a:xfrm>
        <a:prstGeom prst="roundRect">
          <a:avLst>
            <a:gd name="adj" fmla="val 10000"/>
          </a:avLst>
        </a:prstGeom>
        <a:solidFill>
          <a:srgbClr val="9FFBD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Financials</a:t>
          </a:r>
          <a:endParaRPr lang="zh-TW" sz="2800" b="1" kern="1200" dirty="0">
            <a:solidFill>
              <a:schemeClr val="tx1"/>
            </a:solidFill>
          </a:endParaRPr>
        </a:p>
      </dsp:txBody>
      <dsp:txXfrm>
        <a:off x="8869227" y="25953"/>
        <a:ext cx="2282311" cy="775500"/>
      </dsp:txXfrm>
    </dsp:sp>
    <dsp:sp modelId="{16669DF4-AB5A-4F5B-9E6C-EFB88979DBD8}">
      <dsp:nvSpPr>
        <dsp:cNvPr id="0" name=""/>
        <dsp:cNvSpPr/>
      </dsp:nvSpPr>
      <dsp:spPr>
        <a:xfrm>
          <a:off x="9078156" y="825580"/>
          <a:ext cx="233056" cy="617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815"/>
              </a:lnTo>
              <a:lnTo>
                <a:pt x="233056" y="6178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81AD2-798F-4555-A143-A32756F31F5A}">
      <dsp:nvSpPr>
        <dsp:cNvPr id="0" name=""/>
        <dsp:cNvSpPr/>
      </dsp:nvSpPr>
      <dsp:spPr>
        <a:xfrm>
          <a:off x="9311213" y="1031519"/>
          <a:ext cx="1796719" cy="823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structure </a:t>
          </a:r>
          <a:endParaRPr lang="zh-TW" sz="2400" kern="1200" dirty="0"/>
        </a:p>
      </dsp:txBody>
      <dsp:txXfrm>
        <a:off x="9335340" y="1055646"/>
        <a:ext cx="1748465" cy="775500"/>
      </dsp:txXfrm>
    </dsp:sp>
    <dsp:sp modelId="{B26C74FA-913E-4B14-BB77-2E7649E4C40B}">
      <dsp:nvSpPr>
        <dsp:cNvPr id="0" name=""/>
        <dsp:cNvSpPr/>
      </dsp:nvSpPr>
      <dsp:spPr>
        <a:xfrm>
          <a:off x="9078156" y="825580"/>
          <a:ext cx="233056" cy="1647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7508"/>
              </a:lnTo>
              <a:lnTo>
                <a:pt x="233056" y="16475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05BFF-25A3-4619-B93F-4A4444323571}">
      <dsp:nvSpPr>
        <dsp:cNvPr id="0" name=""/>
        <dsp:cNvSpPr/>
      </dsp:nvSpPr>
      <dsp:spPr>
        <a:xfrm>
          <a:off x="9311213" y="2061211"/>
          <a:ext cx="1796719" cy="823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Revenue structure </a:t>
          </a:r>
          <a:endParaRPr lang="zh-TW" sz="2400" kern="1200" dirty="0"/>
        </a:p>
      </dsp:txBody>
      <dsp:txXfrm>
        <a:off x="9335340" y="2085338"/>
        <a:ext cx="1748465" cy="775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8E6C8-F70F-4F53-9290-36D6D6942331}">
      <dsp:nvSpPr>
        <dsp:cNvPr id="0" name=""/>
        <dsp:cNvSpPr/>
      </dsp:nvSpPr>
      <dsp:spPr>
        <a:xfrm>
          <a:off x="-97249" y="669046"/>
          <a:ext cx="9965754" cy="3540171"/>
        </a:xfrm>
        <a:prstGeom prst="rect">
          <a:avLst/>
        </a:prstGeom>
        <a:gradFill rotWithShape="0">
          <a:gsLst>
            <a:gs pos="0">
              <a:schemeClr val="accent5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BCF06FB-39D6-40A3-99F6-91D336CDF14A}">
      <dsp:nvSpPr>
        <dsp:cNvPr id="0" name=""/>
        <dsp:cNvSpPr/>
      </dsp:nvSpPr>
      <dsp:spPr>
        <a:xfrm>
          <a:off x="559792" y="1104239"/>
          <a:ext cx="4407043" cy="30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Assistance</a:t>
          </a:r>
          <a:endParaRPr lang="zh-TW" sz="4800" b="1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/>
            <a:t>Tax reduction</a:t>
          </a:r>
          <a:endParaRPr lang="zh-TW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/>
            <a:t>Funding</a:t>
          </a:r>
          <a:endParaRPr lang="zh-TW" sz="4000" kern="1200" dirty="0"/>
        </a:p>
      </dsp:txBody>
      <dsp:txXfrm>
        <a:off x="559792" y="1104239"/>
        <a:ext cx="4407043" cy="3028573"/>
      </dsp:txXfrm>
    </dsp:sp>
    <dsp:sp modelId="{AEA9FAB8-D5BA-4A83-A572-D74818B96859}">
      <dsp:nvSpPr>
        <dsp:cNvPr id="0" name=""/>
        <dsp:cNvSpPr/>
      </dsp:nvSpPr>
      <dsp:spPr>
        <a:xfrm>
          <a:off x="4915813" y="1130497"/>
          <a:ext cx="4855442" cy="3028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Obstacles</a:t>
          </a:r>
          <a:endParaRPr lang="zh-TW" sz="4800" b="1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/>
            <a:t>Unclear qualification</a:t>
          </a:r>
          <a:endParaRPr lang="zh-TW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/>
            <a:t>Time consuming</a:t>
          </a:r>
          <a:endParaRPr lang="zh-TW" sz="4000" kern="1200" dirty="0"/>
        </a:p>
      </dsp:txBody>
      <dsp:txXfrm>
        <a:off x="4915813" y="1130497"/>
        <a:ext cx="4855442" cy="3028573"/>
      </dsp:txXfrm>
    </dsp:sp>
    <dsp:sp modelId="{6FEFCD1C-1C75-49CE-88A7-8349C34D0F4D}">
      <dsp:nvSpPr>
        <dsp:cNvPr id="0" name=""/>
        <dsp:cNvSpPr/>
      </dsp:nvSpPr>
      <dsp:spPr>
        <a:xfrm>
          <a:off x="0" y="0"/>
          <a:ext cx="1338556" cy="1338556"/>
        </a:xfrm>
        <a:prstGeom prst="plus">
          <a:avLst>
            <a:gd name="adj" fmla="val 32810"/>
          </a:avLst>
        </a:prstGeom>
        <a:solidFill>
          <a:srgbClr val="09E75E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D19D8B-76EB-4CE4-AFB6-B76D52630D33}">
      <dsp:nvSpPr>
        <dsp:cNvPr id="0" name=""/>
        <dsp:cNvSpPr/>
      </dsp:nvSpPr>
      <dsp:spPr>
        <a:xfrm>
          <a:off x="8511438" y="466624"/>
          <a:ext cx="1259817" cy="431728"/>
        </a:xfrm>
        <a:prstGeom prst="rect">
          <a:avLst/>
        </a:prstGeom>
        <a:solidFill>
          <a:srgbClr val="FF6600"/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2A2F1B-7EB1-4351-BA7C-A99195E816C0}">
      <dsp:nvSpPr>
        <dsp:cNvPr id="0" name=""/>
        <dsp:cNvSpPr/>
      </dsp:nvSpPr>
      <dsp:spPr>
        <a:xfrm>
          <a:off x="4885627" y="1163291"/>
          <a:ext cx="787" cy="2892578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D9D1B-E5C5-4B05-A39C-90ADC405E33C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26015-2DA7-4D8F-95A1-16765A774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35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6015-2DA7-4D8F-95A1-16765A77411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82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7ED050-51C9-4740-94D2-65B72F902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0D21D0-15A2-486B-93C2-6EE4652ED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B9C6F4-8409-47F8-9E51-6BE7FD37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A43F24-1E55-41FD-93FA-A42EC8D1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DF8EEC-267E-4577-89CB-E7949D8A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42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DBF168-9407-49EF-837D-A2BB27E8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964C90-9212-461D-ADD5-19362D0D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87C8F9-CDC6-44A2-B32C-DFAB329F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EE25EA-412F-4DEF-B586-F213F229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17CDF4-79D5-4064-AB86-E952DA83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34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0612B0-A925-4795-A566-8F0A9081C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8ABB88-8A2F-44CF-8F04-984D88DF7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DA3A9E-A087-418B-9F30-54E886DF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72503E-6CCC-456B-9C88-D32DE439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89E000-6FED-497A-AA93-7400CD96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84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7DF66-DE04-4940-B9E0-02A62BC7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DDF67-2E31-4C72-B7F3-812B58E4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6FF111-2BEC-46E3-8B64-6E5372E1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36150E-8A00-42A6-A157-787CDF29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66B396-EB3B-40DF-8714-5E313380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90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B657F-1084-49ED-8BB0-ABCCE231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D8DA16-298C-4400-8D8D-015273AD5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D3BAA7-01DF-4758-8DF5-097207014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0EF3B9-1733-4405-BC42-ABD14DBC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2CBEAC-4A2A-4397-A8D6-31878A61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02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88C99-7DAB-44A7-8E5C-B522239C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95C708-8BA7-4680-9E67-93092141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5B96C9-DE61-4D54-8A36-0164FBD11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839C1F-BB56-4E0B-A493-17A3C96A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53D765-8862-4DDE-9AE8-6933520C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21F877-028C-4FEF-9284-0CAA93B9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26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EBC32-87A1-4EA1-A7A2-ECE8BDC1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38F63C-3BD8-4FFD-802B-C43758E07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62EA7E-D76C-427E-94AA-BD42E12E5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B9D4C8-DF1F-4900-8110-C14C4F2AA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1EB4098-A8A7-4E06-B7A3-94D2880B1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7A79CA-347D-4C0D-839C-9976251C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0DF1835-4AEB-4669-BC3B-4DCCD97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A5D7276-7CE5-4C7A-BD1E-EE4F6BFB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60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18DEA-143F-4243-91A7-A198CAE5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CBF3ECF-69D3-4CAA-BFED-8918629F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9B90D7-15E2-4D98-8DA1-AFBE99AD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8F932E-E4D0-4D54-B39B-ED643030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2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449F1F9-6194-4247-A4EC-56A88F87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563E7A-8B0A-426A-AB31-386DFA84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DDF4A1-17B7-4B55-A78A-FDBD0B10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31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E8612-2AAA-4BC5-A5B2-E91D1767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8D11B3-BFC3-48E7-934D-ECF30076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AFA383-AB95-4745-81B2-8A9E8A633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342061-6D74-44DD-8CC8-A333E412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FAF3D3-9A45-4411-9403-A7168ECB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630299-2345-40B2-B52D-796681B0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80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72DCE-E151-4CA6-84EE-5D5E9EF7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C82F18-B085-429E-BC1B-99FF1F92D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A6C864-C3DF-443B-ACD0-8FC32F450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FA399C-B5CD-433A-8682-31BD0FEC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9F6C4F-6347-468F-9B6B-63D060D2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54F3AF-1714-4490-8270-1E079F3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8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1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2D43A11-4E01-4AB7-BEF1-33CF0D6F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2B6E75-A261-4980-BEE3-3DC78CAE4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425F21-D226-4978-A8B6-B2662CA37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72162-EC7A-402D-B43C-63350E146C6F}" type="datetimeFigureOut">
              <a:rPr lang="zh-TW" altLang="en-US" smtClean="0"/>
              <a:t>2018/5/7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2754BA-74A7-4BF9-8D65-95E6C9F8A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ED50F-A99A-45D2-B512-132A48BF8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4B293-ED4E-43D2-BCD7-E493AFB5A2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drive.io/tw/" TargetMode="External"/><Relationship Id="rId7" Type="http://schemas.openxmlformats.org/officeDocument/2006/relationships/hyperlink" Target="https://www.twnic.net.tw/download/200307/20160922e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w.moj.gov.tw/LawClass/LawContent.aspx?PCODE=J0030113" TargetMode="External"/><Relationship Id="rId5" Type="http://schemas.openxmlformats.org/officeDocument/2006/relationships/hyperlink" Target="https://www.sciencedirect.com/science/article/pii/S1877050916312911" TargetMode="External"/><Relationship Id="rId4" Type="http://schemas.openxmlformats.org/officeDocument/2006/relationships/hyperlink" Target="https://youtu.be/Q3ur8wzzhBU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tatista.com/statistics/471264/iot-number-of-connected-devices-worldwi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0.png"/><Relationship Id="rId4" Type="http://schemas.openxmlformats.org/officeDocument/2006/relationships/hyperlink" Target="https://youtu.be/owvCj3q9umg?t=3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198D6CB8-BD0F-43CD-87D8-0B116B854C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207549-900C-46D9-BFCF-13B447E1A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17" b="90938" l="10000" r="90417">
                        <a14:foregroundMark x1="10208" y1="64792" x2="10208" y2="64792"/>
                        <a14:foregroundMark x1="10208" y1="64792" x2="10208" y2="64792"/>
                        <a14:foregroundMark x1="23333" y1="64688" x2="23333" y2="64688"/>
                        <a14:foregroundMark x1="23333" y1="64688" x2="23333" y2="64688"/>
                        <a14:foregroundMark x1="31667" y1="65625" x2="31667" y2="65625"/>
                        <a14:foregroundMark x1="43958" y1="64792" x2="43958" y2="64792"/>
                        <a14:foregroundMark x1="51563" y1="62500" x2="51563" y2="62500"/>
                        <a14:foregroundMark x1="64063" y1="67292" x2="64063" y2="67292"/>
                        <a14:foregroundMark x1="71042" y1="67500" x2="71042" y2="67500"/>
                        <a14:foregroundMark x1="71667" y1="63438" x2="71667" y2="63438"/>
                        <a14:foregroundMark x1="75313" y1="68646" x2="75313" y2="68646"/>
                        <a14:foregroundMark x1="90417" y1="69688" x2="90417" y2="69688"/>
                        <a14:foregroundMark x1="90417" y1="69688" x2="90417" y2="69688"/>
                        <a14:foregroundMark x1="44792" y1="17917" x2="44792" y2="17917"/>
                        <a14:foregroundMark x1="39792" y1="31250" x2="39792" y2="31250"/>
                        <a14:foregroundMark x1="44792" y1="43333" x2="44792" y2="43333"/>
                        <a14:foregroundMark x1="51354" y1="51458" x2="51354" y2="51458"/>
                        <a14:foregroundMark x1="51354" y1="51458" x2="51354" y2="51458"/>
                        <a14:foregroundMark x1="55000" y1="54167" x2="55000" y2="54167"/>
                        <a14:foregroundMark x1="49063" y1="52812" x2="49063" y2="52812"/>
                        <a14:foregroundMark x1="49063" y1="52812" x2="49063" y2="52812"/>
                        <a14:foregroundMark x1="50208" y1="53229" x2="50208" y2="53229"/>
                        <a14:foregroundMark x1="64688" y1="41250" x2="64688" y2="4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68"/>
          <a:stretch/>
        </p:blipFill>
        <p:spPr>
          <a:xfrm>
            <a:off x="2692810" y="649357"/>
            <a:ext cx="6858000" cy="6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6FBE8-52BE-456E-AF98-FF3E3FDE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11" y="1811989"/>
            <a:ext cx="3959087" cy="606927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TW" sz="4000" b="1" dirty="0">
                <a:solidFill>
                  <a:srgbClr val="002060"/>
                </a:solidFill>
              </a:rPr>
              <a:t>Product Variety</a:t>
            </a:r>
            <a:endParaRPr lang="zh-TW" altLang="en-US" sz="4000" b="1" dirty="0">
              <a:solidFill>
                <a:srgbClr val="002060"/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10EF6C3-157F-4444-B359-EDCE95EB8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35" y="3600135"/>
            <a:ext cx="1867026" cy="178923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E60B4AA-8405-4118-950B-5FCC27EC8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4289" y="2423966"/>
            <a:ext cx="1371487" cy="19603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1EAF43F-21B5-4F3F-BDF8-DBF66FDE5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53" y="2308299"/>
            <a:ext cx="1758158" cy="187028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280CCFB-260E-4913-94E5-B43CFA59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87" y="4572547"/>
            <a:ext cx="1371487" cy="1960334"/>
          </a:xfrm>
          <a:prstGeom prst="rect">
            <a:avLst/>
          </a:prstGeom>
        </p:spPr>
      </p:pic>
      <p:pic>
        <p:nvPicPr>
          <p:cNvPr id="20" name="Picture 12" descr="ãé¨èº«ç¢ãçåçæå°çµæ">
            <a:extLst>
              <a:ext uri="{FF2B5EF4-FFF2-40B4-BE49-F238E27FC236}">
                <a16:creationId xmlns:a16="http://schemas.microsoft.com/office/drawing/2014/main" id="{3D63DA01-4886-494A-9E52-34621F93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002" y="4743089"/>
            <a:ext cx="3048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手繪多邊形 25">
            <a:extLst>
              <a:ext uri="{FF2B5EF4-FFF2-40B4-BE49-F238E27FC236}">
                <a16:creationId xmlns:a16="http://schemas.microsoft.com/office/drawing/2014/main" id="{4AE06A48-C381-4342-BE93-9F2A5FF87178}"/>
              </a:ext>
            </a:extLst>
          </p:cNvPr>
          <p:cNvSpPr/>
          <p:nvPr/>
        </p:nvSpPr>
        <p:spPr>
          <a:xfrm>
            <a:off x="4041576" y="2381611"/>
            <a:ext cx="2034016" cy="2034015"/>
          </a:xfrm>
          <a:custGeom>
            <a:avLst/>
            <a:gdLst>
              <a:gd name="connsiteX0" fmla="*/ 2095304 w 2095304"/>
              <a:gd name="connsiteY0" fmla="*/ 0 h 2095304"/>
              <a:gd name="connsiteX1" fmla="*/ 2095304 w 2095304"/>
              <a:gd name="connsiteY1" fmla="*/ 1060818 h 2095304"/>
              <a:gd name="connsiteX2" fmla="*/ 2044740 w 2095304"/>
              <a:gd name="connsiteY2" fmla="*/ 1063371 h 2095304"/>
              <a:gd name="connsiteX3" fmla="*/ 1063371 w 2095304"/>
              <a:gd name="connsiteY3" fmla="*/ 2044740 h 2095304"/>
              <a:gd name="connsiteX4" fmla="*/ 1060818 w 2095304"/>
              <a:gd name="connsiteY4" fmla="*/ 2095304 h 2095304"/>
              <a:gd name="connsiteX5" fmla="*/ 0 w 2095304"/>
              <a:gd name="connsiteY5" fmla="*/ 2095304 h 2095304"/>
              <a:gd name="connsiteX6" fmla="*/ 8030 w 2095304"/>
              <a:gd name="connsiteY6" fmla="*/ 1936277 h 2095304"/>
              <a:gd name="connsiteX7" fmla="*/ 1936277 w 2095304"/>
              <a:gd name="connsiteY7" fmla="*/ 8030 h 2095304"/>
              <a:gd name="connsiteX8" fmla="*/ 2095304 w 2095304"/>
              <a:gd name="connsiteY8" fmla="*/ 0 h 209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304" h="2095304">
                <a:moveTo>
                  <a:pt x="2095304" y="0"/>
                </a:moveTo>
                <a:lnTo>
                  <a:pt x="2095304" y="1060818"/>
                </a:lnTo>
                <a:lnTo>
                  <a:pt x="2044740" y="1063371"/>
                </a:lnTo>
                <a:cubicBezTo>
                  <a:pt x="1527292" y="1115921"/>
                  <a:pt x="1115921" y="1527292"/>
                  <a:pt x="1063371" y="2044740"/>
                </a:cubicBezTo>
                <a:lnTo>
                  <a:pt x="1060818" y="2095304"/>
                </a:lnTo>
                <a:lnTo>
                  <a:pt x="0" y="2095304"/>
                </a:lnTo>
                <a:lnTo>
                  <a:pt x="8030" y="1936277"/>
                </a:lnTo>
                <a:cubicBezTo>
                  <a:pt x="111283" y="919567"/>
                  <a:pt x="919567" y="111283"/>
                  <a:pt x="1936277" y="8030"/>
                </a:cubicBezTo>
                <a:lnTo>
                  <a:pt x="2095304" y="0"/>
                </a:lnTo>
                <a:close/>
              </a:path>
            </a:pathLst>
          </a:custGeom>
          <a:solidFill>
            <a:srgbClr val="F9ADA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手繪多邊形 24">
            <a:extLst>
              <a:ext uri="{FF2B5EF4-FFF2-40B4-BE49-F238E27FC236}">
                <a16:creationId xmlns:a16="http://schemas.microsoft.com/office/drawing/2014/main" id="{142B75D7-6F9A-4CB0-8633-5802264281B4}"/>
              </a:ext>
            </a:extLst>
          </p:cNvPr>
          <p:cNvSpPr/>
          <p:nvPr/>
        </p:nvSpPr>
        <p:spPr>
          <a:xfrm>
            <a:off x="6195673" y="2381611"/>
            <a:ext cx="2034014" cy="2034015"/>
          </a:xfrm>
          <a:custGeom>
            <a:avLst/>
            <a:gdLst>
              <a:gd name="connsiteX0" fmla="*/ 0 w 2095302"/>
              <a:gd name="connsiteY0" fmla="*/ 0 h 2095304"/>
              <a:gd name="connsiteX1" fmla="*/ 159025 w 2095302"/>
              <a:gd name="connsiteY1" fmla="*/ 8030 h 2095304"/>
              <a:gd name="connsiteX2" fmla="*/ 2087272 w 2095302"/>
              <a:gd name="connsiteY2" fmla="*/ 1936277 h 2095304"/>
              <a:gd name="connsiteX3" fmla="*/ 2095302 w 2095302"/>
              <a:gd name="connsiteY3" fmla="*/ 2095304 h 2095304"/>
              <a:gd name="connsiteX4" fmla="*/ 1034484 w 2095302"/>
              <a:gd name="connsiteY4" fmla="*/ 2095304 h 2095304"/>
              <a:gd name="connsiteX5" fmla="*/ 1031931 w 2095302"/>
              <a:gd name="connsiteY5" fmla="*/ 2044740 h 2095304"/>
              <a:gd name="connsiteX6" fmla="*/ 50562 w 2095302"/>
              <a:gd name="connsiteY6" fmla="*/ 1063371 h 2095304"/>
              <a:gd name="connsiteX7" fmla="*/ 0 w 2095302"/>
              <a:gd name="connsiteY7" fmla="*/ 1060818 h 2095304"/>
              <a:gd name="connsiteX8" fmla="*/ 0 w 2095302"/>
              <a:gd name="connsiteY8" fmla="*/ 0 h 209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302" h="2095304">
                <a:moveTo>
                  <a:pt x="0" y="0"/>
                </a:moveTo>
                <a:lnTo>
                  <a:pt x="159025" y="8030"/>
                </a:lnTo>
                <a:cubicBezTo>
                  <a:pt x="1175735" y="111283"/>
                  <a:pt x="1984019" y="919567"/>
                  <a:pt x="2087272" y="1936277"/>
                </a:cubicBezTo>
                <a:lnTo>
                  <a:pt x="2095302" y="2095304"/>
                </a:lnTo>
                <a:lnTo>
                  <a:pt x="1034484" y="2095304"/>
                </a:lnTo>
                <a:lnTo>
                  <a:pt x="1031931" y="2044740"/>
                </a:lnTo>
                <a:cubicBezTo>
                  <a:pt x="979381" y="1527292"/>
                  <a:pt x="568010" y="1115921"/>
                  <a:pt x="50562" y="1063371"/>
                </a:cubicBezTo>
                <a:lnTo>
                  <a:pt x="0" y="10608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5" name="手繪多邊形 15">
            <a:extLst>
              <a:ext uri="{FF2B5EF4-FFF2-40B4-BE49-F238E27FC236}">
                <a16:creationId xmlns:a16="http://schemas.microsoft.com/office/drawing/2014/main" id="{E115039B-3868-4F30-A4D8-909A7F0A4BAC}"/>
              </a:ext>
            </a:extLst>
          </p:cNvPr>
          <p:cNvSpPr/>
          <p:nvPr/>
        </p:nvSpPr>
        <p:spPr>
          <a:xfrm>
            <a:off x="4041576" y="4572547"/>
            <a:ext cx="2034016" cy="2034013"/>
          </a:xfrm>
          <a:custGeom>
            <a:avLst/>
            <a:gdLst>
              <a:gd name="connsiteX0" fmla="*/ 0 w 2095304"/>
              <a:gd name="connsiteY0" fmla="*/ 0 h 2095302"/>
              <a:gd name="connsiteX1" fmla="*/ 1060818 w 2095304"/>
              <a:gd name="connsiteY1" fmla="*/ 0 h 2095302"/>
              <a:gd name="connsiteX2" fmla="*/ 1063371 w 2095304"/>
              <a:gd name="connsiteY2" fmla="*/ 50562 h 2095302"/>
              <a:gd name="connsiteX3" fmla="*/ 2044740 w 2095304"/>
              <a:gd name="connsiteY3" fmla="*/ 1031931 h 2095302"/>
              <a:gd name="connsiteX4" fmla="*/ 2095304 w 2095304"/>
              <a:gd name="connsiteY4" fmla="*/ 1034484 h 2095302"/>
              <a:gd name="connsiteX5" fmla="*/ 2095304 w 2095304"/>
              <a:gd name="connsiteY5" fmla="*/ 2095302 h 2095302"/>
              <a:gd name="connsiteX6" fmla="*/ 1936277 w 2095304"/>
              <a:gd name="connsiteY6" fmla="*/ 2087272 h 2095302"/>
              <a:gd name="connsiteX7" fmla="*/ 8030 w 2095304"/>
              <a:gd name="connsiteY7" fmla="*/ 159025 h 2095302"/>
              <a:gd name="connsiteX8" fmla="*/ 0 w 2095304"/>
              <a:gd name="connsiteY8" fmla="*/ 0 h 20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304" h="2095302">
                <a:moveTo>
                  <a:pt x="0" y="0"/>
                </a:moveTo>
                <a:lnTo>
                  <a:pt x="1060818" y="0"/>
                </a:lnTo>
                <a:lnTo>
                  <a:pt x="1063371" y="50562"/>
                </a:lnTo>
                <a:cubicBezTo>
                  <a:pt x="1115921" y="568010"/>
                  <a:pt x="1527292" y="979381"/>
                  <a:pt x="2044740" y="1031931"/>
                </a:cubicBezTo>
                <a:lnTo>
                  <a:pt x="2095304" y="1034484"/>
                </a:lnTo>
                <a:lnTo>
                  <a:pt x="2095304" y="2095302"/>
                </a:lnTo>
                <a:lnTo>
                  <a:pt x="1936277" y="2087272"/>
                </a:lnTo>
                <a:cubicBezTo>
                  <a:pt x="919567" y="1984019"/>
                  <a:pt x="111283" y="1175735"/>
                  <a:pt x="8030" y="1590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6" name="手繪多邊形 12">
            <a:extLst>
              <a:ext uri="{FF2B5EF4-FFF2-40B4-BE49-F238E27FC236}">
                <a16:creationId xmlns:a16="http://schemas.microsoft.com/office/drawing/2014/main" id="{95104C2D-9CAC-459E-B4DF-3201A7A572C1}"/>
              </a:ext>
            </a:extLst>
          </p:cNvPr>
          <p:cNvSpPr/>
          <p:nvPr/>
        </p:nvSpPr>
        <p:spPr>
          <a:xfrm>
            <a:off x="6195673" y="4535708"/>
            <a:ext cx="2034014" cy="2034013"/>
          </a:xfrm>
          <a:custGeom>
            <a:avLst/>
            <a:gdLst>
              <a:gd name="connsiteX0" fmla="*/ 1034484 w 2095302"/>
              <a:gd name="connsiteY0" fmla="*/ 0 h 2095302"/>
              <a:gd name="connsiteX1" fmla="*/ 2095302 w 2095302"/>
              <a:gd name="connsiteY1" fmla="*/ 0 h 2095302"/>
              <a:gd name="connsiteX2" fmla="*/ 2087272 w 2095302"/>
              <a:gd name="connsiteY2" fmla="*/ 159025 h 2095302"/>
              <a:gd name="connsiteX3" fmla="*/ 159025 w 2095302"/>
              <a:gd name="connsiteY3" fmla="*/ 2087272 h 2095302"/>
              <a:gd name="connsiteX4" fmla="*/ 0 w 2095302"/>
              <a:gd name="connsiteY4" fmla="*/ 2095302 h 2095302"/>
              <a:gd name="connsiteX5" fmla="*/ 0 w 2095302"/>
              <a:gd name="connsiteY5" fmla="*/ 1034484 h 2095302"/>
              <a:gd name="connsiteX6" fmla="*/ 50562 w 2095302"/>
              <a:gd name="connsiteY6" fmla="*/ 1031931 h 2095302"/>
              <a:gd name="connsiteX7" fmla="*/ 1031931 w 2095302"/>
              <a:gd name="connsiteY7" fmla="*/ 50562 h 2095302"/>
              <a:gd name="connsiteX8" fmla="*/ 1034484 w 2095302"/>
              <a:gd name="connsiteY8" fmla="*/ 0 h 20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302" h="2095302">
                <a:moveTo>
                  <a:pt x="1034484" y="0"/>
                </a:moveTo>
                <a:lnTo>
                  <a:pt x="2095302" y="0"/>
                </a:lnTo>
                <a:lnTo>
                  <a:pt x="2087272" y="159025"/>
                </a:lnTo>
                <a:cubicBezTo>
                  <a:pt x="1984019" y="1175735"/>
                  <a:pt x="1175735" y="1984019"/>
                  <a:pt x="159025" y="2087272"/>
                </a:cubicBezTo>
                <a:lnTo>
                  <a:pt x="0" y="2095302"/>
                </a:lnTo>
                <a:lnTo>
                  <a:pt x="0" y="1034484"/>
                </a:lnTo>
                <a:lnTo>
                  <a:pt x="50562" y="1031931"/>
                </a:lnTo>
                <a:cubicBezTo>
                  <a:pt x="568010" y="979381"/>
                  <a:pt x="979381" y="568010"/>
                  <a:pt x="1031931" y="50562"/>
                </a:cubicBezTo>
                <a:lnTo>
                  <a:pt x="1034484" y="0"/>
                </a:lnTo>
                <a:close/>
              </a:path>
            </a:pathLst>
          </a:custGeom>
          <a:solidFill>
            <a:srgbClr val="F8BA6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D7CE3C2-D938-466E-B188-AA928752D0F2}"/>
              </a:ext>
            </a:extLst>
          </p:cNvPr>
          <p:cNvSpPr txBox="1"/>
          <p:nvPr/>
        </p:nvSpPr>
        <p:spPr>
          <a:xfrm>
            <a:off x="3996519" y="3184153"/>
            <a:ext cx="175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NextDrive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Cam S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2B86585-7D17-4B28-8CBF-05C759DE8C61}"/>
              </a:ext>
            </a:extLst>
          </p:cNvPr>
          <p:cNvSpPr txBox="1"/>
          <p:nvPr/>
        </p:nvSpPr>
        <p:spPr>
          <a:xfrm>
            <a:off x="6253783" y="3173553"/>
            <a:ext cx="162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Thermo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Pixi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CFBF484-0C51-4598-B406-5F3156F1E4E1}"/>
              </a:ext>
            </a:extLst>
          </p:cNvPr>
          <p:cNvSpPr txBox="1"/>
          <p:nvPr/>
        </p:nvSpPr>
        <p:spPr>
          <a:xfrm>
            <a:off x="4041576" y="5283398"/>
            <a:ext cx="155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Motion Pixi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94FDBC0-65E1-4D4B-92BB-9C1C6C23AA18}"/>
              </a:ext>
            </a:extLst>
          </p:cNvPr>
          <p:cNvSpPr txBox="1"/>
          <p:nvPr/>
        </p:nvSpPr>
        <p:spPr>
          <a:xfrm>
            <a:off x="6510785" y="5404887"/>
            <a:ext cx="150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8400006-5991-4F56-932E-EAB5F58929FD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9D5CC9-457B-4829-B939-FDCE6930BF28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1692806B-949F-4A7B-9672-1A6244AAB30F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梯形 52">
              <a:extLst>
                <a:ext uri="{FF2B5EF4-FFF2-40B4-BE49-F238E27FC236}">
                  <a16:creationId xmlns:a16="http://schemas.microsoft.com/office/drawing/2014/main" id="{247C0DA3-9B86-49EF-AE41-A3AEED7E852F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梯形 53">
              <a:extLst>
                <a:ext uri="{FF2B5EF4-FFF2-40B4-BE49-F238E27FC236}">
                  <a16:creationId xmlns:a16="http://schemas.microsoft.com/office/drawing/2014/main" id="{B5D1C5C0-1DBE-47ED-9B96-E7D20CDCE8BB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梯形 54">
              <a:extLst>
                <a:ext uri="{FF2B5EF4-FFF2-40B4-BE49-F238E27FC236}">
                  <a16:creationId xmlns:a16="http://schemas.microsoft.com/office/drawing/2014/main" id="{4A7DDF4F-7DEB-4424-AD61-01877DB07D97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梯形 55">
              <a:extLst>
                <a:ext uri="{FF2B5EF4-FFF2-40B4-BE49-F238E27FC236}">
                  <a16:creationId xmlns:a16="http://schemas.microsoft.com/office/drawing/2014/main" id="{F9BCA596-C677-4B2D-9C60-48A1C2E6AA1A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梯形 56">
              <a:extLst>
                <a:ext uri="{FF2B5EF4-FFF2-40B4-BE49-F238E27FC236}">
                  <a16:creationId xmlns:a16="http://schemas.microsoft.com/office/drawing/2014/main" id="{117A71A2-9AEE-49D1-84F4-F056D676A38F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ED5926F8-D649-473C-8DF9-941784B2F719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CD0B917E-2A53-41DE-ADA1-BB863EFF77D2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0" name="標題 1">
            <a:extLst>
              <a:ext uri="{FF2B5EF4-FFF2-40B4-BE49-F238E27FC236}">
                <a16:creationId xmlns:a16="http://schemas.microsoft.com/office/drawing/2014/main" id="{8E9A13AD-ACA3-4FD6-ADC5-D9565A5C1DB9}"/>
              </a:ext>
            </a:extLst>
          </p:cNvPr>
          <p:cNvSpPr txBox="1">
            <a:spLocks/>
          </p:cNvSpPr>
          <p:nvPr/>
        </p:nvSpPr>
        <p:spPr>
          <a:xfrm>
            <a:off x="838200" y="433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Business Model—Infrastructure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6605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A93C8B6-1DE9-46AD-99DB-CA026E1DE792}"/>
              </a:ext>
            </a:extLst>
          </p:cNvPr>
          <p:cNvSpPr/>
          <p:nvPr/>
        </p:nvSpPr>
        <p:spPr>
          <a:xfrm>
            <a:off x="-11514" y="1619476"/>
            <a:ext cx="12215664" cy="2708057"/>
          </a:xfrm>
          <a:prstGeom prst="rect">
            <a:avLst/>
          </a:prstGeom>
          <a:solidFill>
            <a:schemeClr val="accent3">
              <a:lumMod val="40000"/>
              <a:lumOff val="6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D992606-4C0F-43EB-9C00-A704AF2F0333}"/>
              </a:ext>
            </a:extLst>
          </p:cNvPr>
          <p:cNvSpPr txBox="1"/>
          <p:nvPr/>
        </p:nvSpPr>
        <p:spPr>
          <a:xfrm>
            <a:off x="3928965" y="2238212"/>
            <a:ext cx="8061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3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Developed Cube J that meets Japanese wireless communication specifications</a:t>
            </a:r>
            <a:r>
              <a:rPr lang="zh-TW" altLang="en-US" sz="3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in cooperation with Kyoto University in Japan.</a:t>
            </a:r>
            <a:endParaRPr lang="en-US" altLang="zh-TW" sz="3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4534E86-E3C3-4B53-A7E9-FBD20826B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74" y="2245589"/>
            <a:ext cx="1576961" cy="1576961"/>
          </a:xfrm>
          <a:prstGeom prst="rect">
            <a:avLst/>
          </a:prstGeom>
        </p:spPr>
      </p:pic>
      <p:pic>
        <p:nvPicPr>
          <p:cNvPr id="1026" name="Picture 2" descr="ãbrain icon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6" y="4896406"/>
            <a:ext cx="1554723" cy="155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53CA8F4-ACA9-4757-B3BD-5205416F74BB}"/>
              </a:ext>
            </a:extLst>
          </p:cNvPr>
          <p:cNvSpPr/>
          <p:nvPr/>
        </p:nvSpPr>
        <p:spPr>
          <a:xfrm>
            <a:off x="3949457" y="5156427"/>
            <a:ext cx="77532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3200" dirty="0">
                <a:solidFill>
                  <a:prstClr val="black"/>
                </a:solidFill>
              </a:rPr>
              <a:t>The staff composition of the company is mainly based on </a:t>
            </a:r>
            <a:r>
              <a:rPr lang="en-US" altLang="zh-TW" sz="3200" dirty="0">
                <a:solidFill>
                  <a:srgbClr val="FF0000"/>
                </a:solidFill>
              </a:rPr>
              <a:t>R&amp;D personnel.</a:t>
            </a:r>
            <a:endParaRPr lang="zh-TW" altLang="zh-TW" sz="3200" dirty="0">
              <a:solidFill>
                <a:srgbClr val="FF0000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37548A8-2ED9-45E6-B37E-DFD508334707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AD77049-690D-40FB-91FD-354B7E5D8FDC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EB4929F5-0C48-416F-8F59-82BEEA7192C2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06C1BB34-056A-4742-ACCA-02117BA6CBD1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梯形 39">
              <a:extLst>
                <a:ext uri="{FF2B5EF4-FFF2-40B4-BE49-F238E27FC236}">
                  <a16:creationId xmlns:a16="http://schemas.microsoft.com/office/drawing/2014/main" id="{DAF9D9A0-E6FE-45E1-BD62-20CF3931D66A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1280CA2F-2360-4E93-87FF-8D25DB424D5F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B0D159E6-717B-4A81-8F7F-A41FE7BCD1A2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FC12D7E5-FB1F-42B7-96BB-9C050C81C3A2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梯形 43">
              <a:extLst>
                <a:ext uri="{FF2B5EF4-FFF2-40B4-BE49-F238E27FC236}">
                  <a16:creationId xmlns:a16="http://schemas.microsoft.com/office/drawing/2014/main" id="{0718DEA0-7EBE-4B43-96F0-AB566670DF5E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梯形 44">
              <a:extLst>
                <a:ext uri="{FF2B5EF4-FFF2-40B4-BE49-F238E27FC236}">
                  <a16:creationId xmlns:a16="http://schemas.microsoft.com/office/drawing/2014/main" id="{0BEB0B74-5729-441B-95CC-399857D126F8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6" name="標題 1">
            <a:extLst>
              <a:ext uri="{FF2B5EF4-FFF2-40B4-BE49-F238E27FC236}">
                <a16:creationId xmlns:a16="http://schemas.microsoft.com/office/drawing/2014/main" id="{99E8CD9D-96F4-4F21-8811-39AC26D3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21084"/>
            <a:ext cx="11377465" cy="1325563"/>
          </a:xfrm>
        </p:spPr>
        <p:txBody>
          <a:bodyPr/>
          <a:lstStyle/>
          <a:p>
            <a:r>
              <a:rPr lang="en-US" altLang="zh-TW" b="1" dirty="0"/>
              <a:t>Business Model—Infrastructure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7FFED8-38FA-4821-B67D-E2A63B284A9A}"/>
              </a:ext>
            </a:extLst>
          </p:cNvPr>
          <p:cNvSpPr/>
          <p:nvPr/>
        </p:nvSpPr>
        <p:spPr>
          <a:xfrm>
            <a:off x="435600" y="2434895"/>
            <a:ext cx="1576961" cy="10772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00FF"/>
                </a:solidFill>
                <a:latin typeface="Calibri Light" panose="020F0302020204030204"/>
                <a:cs typeface="+mj-cs"/>
              </a:rPr>
              <a:t>Key Partner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B4289E-CAA7-4C0F-A569-7477ABDF855C}"/>
              </a:ext>
            </a:extLst>
          </p:cNvPr>
          <p:cNvSpPr/>
          <p:nvPr/>
        </p:nvSpPr>
        <p:spPr>
          <a:xfrm>
            <a:off x="160942" y="5135158"/>
            <a:ext cx="20828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00FF"/>
                </a:solidFill>
                <a:latin typeface="Calibri Light" panose="020F0302020204030204"/>
              </a:rPr>
              <a:t>Key Resources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D15A6EC3-1527-4560-862D-356CCDABB724}"/>
              </a:ext>
            </a:extLst>
          </p:cNvPr>
          <p:cNvGrpSpPr/>
          <p:nvPr/>
        </p:nvGrpSpPr>
        <p:grpSpPr>
          <a:xfrm>
            <a:off x="348036" y="2160462"/>
            <a:ext cx="4098913" cy="4098913"/>
            <a:chOff x="135831" y="2173608"/>
            <a:chExt cx="4098913" cy="4098913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647086E-F2EC-415C-B209-3070CC794B3D}"/>
                </a:ext>
              </a:extLst>
            </p:cNvPr>
            <p:cNvGrpSpPr/>
            <p:nvPr/>
          </p:nvGrpSpPr>
          <p:grpSpPr>
            <a:xfrm>
              <a:off x="135831" y="2173608"/>
              <a:ext cx="4098913" cy="4098913"/>
              <a:chOff x="8854610" y="796978"/>
              <a:chExt cx="4098913" cy="4098913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6E7A139B-34E7-42B1-8310-8BCBBC7D4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4610" y="796978"/>
                <a:ext cx="4098913" cy="4098913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F57194C-911D-45D8-9B89-156FE3C683B9}"/>
                  </a:ext>
                </a:extLst>
              </p:cNvPr>
              <p:cNvSpPr/>
              <p:nvPr/>
            </p:nvSpPr>
            <p:spPr>
              <a:xfrm>
                <a:off x="10527766" y="3589430"/>
                <a:ext cx="756317" cy="12504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557E622-0212-4D13-899E-75376B39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450" y="4573712"/>
              <a:ext cx="1099406" cy="1099406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E08F4DA-4882-4C36-917E-523DCD27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49" y="4223065"/>
              <a:ext cx="1800701" cy="1800701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804C2E-D6E2-4F93-815B-5DA7A02C8D1F}"/>
              </a:ext>
            </a:extLst>
          </p:cNvPr>
          <p:cNvGrpSpPr/>
          <p:nvPr/>
        </p:nvGrpSpPr>
        <p:grpSpPr>
          <a:xfrm>
            <a:off x="5090692" y="2766432"/>
            <a:ext cx="7101798" cy="1099406"/>
            <a:chOff x="4507598" y="2067283"/>
            <a:chExt cx="7101798" cy="1099406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557E622-0212-4D13-899E-75376B39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598" y="2067283"/>
              <a:ext cx="1099406" cy="1099406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F1CBECDA-AE8A-4855-820C-1089B3027FFB}"/>
                </a:ext>
              </a:extLst>
            </p:cNvPr>
            <p:cNvSpPr txBox="1"/>
            <p:nvPr/>
          </p:nvSpPr>
          <p:spPr>
            <a:xfrm>
              <a:off x="5878276" y="2263043"/>
              <a:ext cx="57311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Energy management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9D06A26-DD51-4DE4-9227-C8F1D520763A}"/>
              </a:ext>
            </a:extLst>
          </p:cNvPr>
          <p:cNvGrpSpPr/>
          <p:nvPr/>
        </p:nvGrpSpPr>
        <p:grpSpPr>
          <a:xfrm>
            <a:off x="4778258" y="4415826"/>
            <a:ext cx="7757201" cy="1800701"/>
            <a:chOff x="4156949" y="3262386"/>
            <a:chExt cx="7757201" cy="1800701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E08F4DA-4882-4C36-917E-523DCD27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49" y="3262386"/>
              <a:ext cx="1800701" cy="1800701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F1CBECDA-AE8A-4855-820C-1089B3027FFB}"/>
                </a:ext>
              </a:extLst>
            </p:cNvPr>
            <p:cNvSpPr txBox="1"/>
            <p:nvPr/>
          </p:nvSpPr>
          <p:spPr>
            <a:xfrm>
              <a:off x="5846377" y="3819426"/>
              <a:ext cx="6067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/>
                <a:t>Home security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0180F80-BCE3-47BF-A0C7-77B2671EFC84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17725-7893-48A7-8E34-40BF6CFEF7AF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BE8ABA44-E12D-4BA8-B07A-9917C3756E16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梯形 39">
              <a:extLst>
                <a:ext uri="{FF2B5EF4-FFF2-40B4-BE49-F238E27FC236}">
                  <a16:creationId xmlns:a16="http://schemas.microsoft.com/office/drawing/2014/main" id="{FD1DFBA6-7C7D-48BF-800D-F0AEAA88E8A9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96941CAB-1082-46B8-8E5F-252F7940A41C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2BD76A67-6360-443C-9026-E8AF5B109A45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梯形 43">
              <a:extLst>
                <a:ext uri="{FF2B5EF4-FFF2-40B4-BE49-F238E27FC236}">
                  <a16:creationId xmlns:a16="http://schemas.microsoft.com/office/drawing/2014/main" id="{1D03C5D6-7754-4FEB-A3A5-D60CC714C2DD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梯形 44">
              <a:extLst>
                <a:ext uri="{FF2B5EF4-FFF2-40B4-BE49-F238E27FC236}">
                  <a16:creationId xmlns:a16="http://schemas.microsoft.com/office/drawing/2014/main" id="{8A8C1104-F6A2-4960-92A5-B5F2ED76749D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梯形 45">
              <a:extLst>
                <a:ext uri="{FF2B5EF4-FFF2-40B4-BE49-F238E27FC236}">
                  <a16:creationId xmlns:a16="http://schemas.microsoft.com/office/drawing/2014/main" id="{F0BCF7E9-379D-4147-B147-18A21EB531B9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梯形 46">
              <a:extLst>
                <a:ext uri="{FF2B5EF4-FFF2-40B4-BE49-F238E27FC236}">
                  <a16:creationId xmlns:a16="http://schemas.microsoft.com/office/drawing/2014/main" id="{1A89F1DF-89AB-4968-8FDA-81165AEF9C18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8" name="標題 1">
            <a:extLst>
              <a:ext uri="{FF2B5EF4-FFF2-40B4-BE49-F238E27FC236}">
                <a16:creationId xmlns:a16="http://schemas.microsoft.com/office/drawing/2014/main" id="{030C298C-4B98-47D0-8337-63158308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9" y="509103"/>
            <a:ext cx="10515600" cy="1325563"/>
          </a:xfrm>
        </p:spPr>
        <p:txBody>
          <a:bodyPr/>
          <a:lstStyle/>
          <a:p>
            <a:r>
              <a:rPr lang="en-US" altLang="zh-TW" b="1" dirty="0"/>
              <a:t>Business Model—Value Proposition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4146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3B9470CD-E5E6-406F-8615-645ECC410F38}"/>
              </a:ext>
            </a:extLst>
          </p:cNvPr>
          <p:cNvSpPr/>
          <p:nvPr/>
        </p:nvSpPr>
        <p:spPr>
          <a:xfrm>
            <a:off x="6096000" y="1691727"/>
            <a:ext cx="6108150" cy="5181252"/>
          </a:xfrm>
          <a:prstGeom prst="rect">
            <a:avLst/>
          </a:prstGeom>
          <a:solidFill>
            <a:srgbClr val="B6F8ED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86F25-1E9C-4BD8-9766-0E0312430A40}"/>
              </a:ext>
            </a:extLst>
          </p:cNvPr>
          <p:cNvSpPr/>
          <p:nvPr/>
        </p:nvSpPr>
        <p:spPr>
          <a:xfrm>
            <a:off x="-3715" y="1695409"/>
            <a:ext cx="6108150" cy="5162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E9E397B-5F96-4551-8AEB-CD4A17B8A8DA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0FD0C4B-8AF3-4A09-9F66-3D42CBD286AE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4B168BCC-C158-4123-97F2-DACB2FFE3131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E917ECD0-6605-4681-B522-823C7977E74E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梯形 29">
              <a:extLst>
                <a:ext uri="{FF2B5EF4-FFF2-40B4-BE49-F238E27FC236}">
                  <a16:creationId xmlns:a16="http://schemas.microsoft.com/office/drawing/2014/main" id="{4647A6DD-88B5-4CED-A3C7-C1A029321F7C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CC142C9A-DB5E-4DB4-A3C7-A6AA48C19566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6BFED1CA-6E69-4537-8DD7-D7FA3ECD9733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3F44892A-7DB6-401F-8FED-0A80B66FF8AF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361EEC67-1F42-4504-849B-03631C0A09AB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1668BFE7-27C5-4319-BE2D-C1F7F816AB4B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8" name="標題 1">
            <a:extLst>
              <a:ext uri="{FF2B5EF4-FFF2-40B4-BE49-F238E27FC236}">
                <a16:creationId xmlns:a16="http://schemas.microsoft.com/office/drawing/2014/main" id="{DA0411F1-13F7-43A4-A57D-E400B860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112"/>
            <a:ext cx="10515600" cy="1325563"/>
          </a:xfrm>
        </p:spPr>
        <p:txBody>
          <a:bodyPr/>
          <a:lstStyle/>
          <a:p>
            <a:r>
              <a:rPr lang="en-US" altLang="zh-TW" b="1" dirty="0"/>
              <a:t>Business Model—Customer</a:t>
            </a:r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F4651A-61EF-4901-97E1-FF80E8CE4E67}"/>
              </a:ext>
            </a:extLst>
          </p:cNvPr>
          <p:cNvSpPr txBox="1"/>
          <p:nvPr/>
        </p:nvSpPr>
        <p:spPr>
          <a:xfrm>
            <a:off x="1242347" y="1846961"/>
            <a:ext cx="279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Segment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4D6997-5FE2-4F14-9038-337E973C6B34}"/>
              </a:ext>
            </a:extLst>
          </p:cNvPr>
          <p:cNvSpPr txBox="1"/>
          <p:nvPr/>
        </p:nvSpPr>
        <p:spPr>
          <a:xfrm>
            <a:off x="8819258" y="1880463"/>
            <a:ext cx="1755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Target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1AC12F-0426-4653-AF4E-BBB836917673}"/>
              </a:ext>
            </a:extLst>
          </p:cNvPr>
          <p:cNvSpPr txBox="1"/>
          <p:nvPr/>
        </p:nvSpPr>
        <p:spPr>
          <a:xfrm>
            <a:off x="990488" y="2858688"/>
            <a:ext cx="32427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/>
              <a:t>Family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Single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Dink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Small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Big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Solitary Elderly</a:t>
            </a:r>
            <a:endParaRPr lang="zh-TW" altLang="en-US" sz="3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E16814-AF35-4886-8543-0519D10D761E}"/>
              </a:ext>
            </a:extLst>
          </p:cNvPr>
          <p:cNvSpPr txBox="1"/>
          <p:nvPr/>
        </p:nvSpPr>
        <p:spPr>
          <a:xfrm>
            <a:off x="8621295" y="3335988"/>
            <a:ext cx="3127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Single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Small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/>
              <a:t>Solitary Elderly</a:t>
            </a:r>
            <a:endParaRPr lang="zh-TW" altLang="en-US" sz="3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D0A2CF-CB81-4478-BEA8-4273407DBD64}"/>
              </a:ext>
            </a:extLst>
          </p:cNvPr>
          <p:cNvSpPr/>
          <p:nvPr/>
        </p:nvSpPr>
        <p:spPr>
          <a:xfrm>
            <a:off x="4265965" y="1653668"/>
            <a:ext cx="3660070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00FF"/>
                </a:solidFill>
                <a:latin typeface="+mj-lt"/>
              </a:rPr>
              <a:t>Customer </a:t>
            </a:r>
            <a:r>
              <a:rPr lang="en-US" altLang="zh-TW" sz="2000" b="1" dirty="0">
                <a:solidFill>
                  <a:srgbClr val="0000FF"/>
                </a:solidFill>
              </a:rPr>
              <a:t> </a:t>
            </a:r>
            <a:r>
              <a:rPr lang="en-US" altLang="zh-TW" sz="3200" b="1" dirty="0">
                <a:solidFill>
                  <a:srgbClr val="0000FF"/>
                </a:solidFill>
                <a:latin typeface="+mj-lt"/>
              </a:rPr>
              <a:t>Segments</a:t>
            </a:r>
            <a:endParaRPr lang="zh-TW" altLang="en-US" sz="32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C40842-B295-41CF-868C-3DA788C8B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02" y="3351020"/>
            <a:ext cx="3956050" cy="31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" grpId="0"/>
      <p:bldP spid="3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1CA03EB-51F0-4B9E-B689-4842C84208C4}"/>
              </a:ext>
            </a:extLst>
          </p:cNvPr>
          <p:cNvSpPr/>
          <p:nvPr/>
        </p:nvSpPr>
        <p:spPr>
          <a:xfrm>
            <a:off x="-3715" y="1695409"/>
            <a:ext cx="6108150" cy="5162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AC4395-56B4-4350-BF76-C9D9A6FCC9C1}"/>
              </a:ext>
            </a:extLst>
          </p:cNvPr>
          <p:cNvSpPr/>
          <p:nvPr/>
        </p:nvSpPr>
        <p:spPr>
          <a:xfrm>
            <a:off x="6096000" y="1691727"/>
            <a:ext cx="6108150" cy="5181252"/>
          </a:xfrm>
          <a:prstGeom prst="rect">
            <a:avLst/>
          </a:prstGeom>
          <a:solidFill>
            <a:srgbClr val="B6F8ED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33E138-8F29-4913-9475-347B43F19BA2}"/>
              </a:ext>
            </a:extLst>
          </p:cNvPr>
          <p:cNvSpPr txBox="1"/>
          <p:nvPr/>
        </p:nvSpPr>
        <p:spPr>
          <a:xfrm>
            <a:off x="2255042" y="1793151"/>
            <a:ext cx="1199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Now</a:t>
            </a:r>
            <a:endParaRPr lang="zh-TW" altLang="en-US" sz="4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666B70-636B-41CE-B0E9-F605A05DB847}"/>
              </a:ext>
            </a:extLst>
          </p:cNvPr>
          <p:cNvSpPr txBox="1"/>
          <p:nvPr/>
        </p:nvSpPr>
        <p:spPr>
          <a:xfrm>
            <a:off x="8158552" y="1814560"/>
            <a:ext cx="1720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Future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C0D9B2-5134-4EDB-82C9-D5A33FD6A97C}"/>
              </a:ext>
            </a:extLst>
          </p:cNvPr>
          <p:cNvSpPr txBox="1"/>
          <p:nvPr/>
        </p:nvSpPr>
        <p:spPr>
          <a:xfrm>
            <a:off x="358151" y="2426163"/>
            <a:ext cx="57948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000" dirty="0"/>
              <a:t>Sell its products on </a:t>
            </a:r>
            <a:r>
              <a:rPr lang="en-US" altLang="zh-TW" sz="3000" dirty="0" err="1"/>
              <a:t>NextDrive’s</a:t>
            </a:r>
            <a:r>
              <a:rPr lang="en-US" altLang="zh-TW" sz="3000" dirty="0"/>
              <a:t> online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000" dirty="0"/>
              <a:t>Cooperation with electronic business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3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1B2663-A3EE-41A9-A925-6B8739A83216}"/>
              </a:ext>
            </a:extLst>
          </p:cNvPr>
          <p:cNvSpPr txBox="1"/>
          <p:nvPr/>
        </p:nvSpPr>
        <p:spPr>
          <a:xfrm>
            <a:off x="6146030" y="2376835"/>
            <a:ext cx="5794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000" dirty="0"/>
              <a:t>Expand exports to other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000" dirty="0"/>
              <a:t>Cooperation with the real estate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3000" dirty="0"/>
          </a:p>
        </p:txBody>
      </p:sp>
      <p:pic>
        <p:nvPicPr>
          <p:cNvPr id="1035" name="Picture 11" descr="building, estate, home, house, real icon">
            <a:extLst>
              <a:ext uri="{FF2B5EF4-FFF2-40B4-BE49-F238E27FC236}">
                <a16:creationId xmlns:a16="http://schemas.microsoft.com/office/drawing/2014/main" id="{1E86491C-AB04-4127-8122-99487D288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27" y="4611259"/>
            <a:ext cx="2124999" cy="21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F2EB293D-EC97-4E2A-B009-BF21DABF1835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7664575-4912-4EFB-AAA8-8E6AA4966915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853A76C4-523E-4091-AEEC-FFB78E3D6C58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549BDE2E-7806-49F9-B933-97B8271184A6}"/>
                </a:ext>
              </a:extLst>
            </p:cNvPr>
            <p:cNvSpPr/>
            <p:nvPr/>
          </p:nvSpPr>
          <p:spPr>
            <a:xfrm>
              <a:off x="2832007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D5203A1B-C643-482F-B31D-3F5690F591E2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4D5022A4-6A9A-46E9-969C-30A45FC40626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2B20B798-72BC-4397-B59D-504B50A57292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5524D091-539E-4895-9E82-D5856826AFCD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梯形 39">
              <a:extLst>
                <a:ext uri="{FF2B5EF4-FFF2-40B4-BE49-F238E27FC236}">
                  <a16:creationId xmlns:a16="http://schemas.microsoft.com/office/drawing/2014/main" id="{E8405167-05A0-4670-AA3C-08F02AD3F2F4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7DA7A9A6-8E53-46C2-9252-728B98A37314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2" name="標題 1">
            <a:extLst>
              <a:ext uri="{FF2B5EF4-FFF2-40B4-BE49-F238E27FC236}">
                <a16:creationId xmlns:a16="http://schemas.microsoft.com/office/drawing/2014/main" id="{CE56FFBA-6ED5-4FDC-BDC8-884FD7339136}"/>
              </a:ext>
            </a:extLst>
          </p:cNvPr>
          <p:cNvSpPr txBox="1">
            <a:spLocks/>
          </p:cNvSpPr>
          <p:nvPr/>
        </p:nvSpPr>
        <p:spPr>
          <a:xfrm>
            <a:off x="838200" y="433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Business Model—Customer</a:t>
            </a:r>
            <a:endParaRPr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FF254E-26F0-4ABC-B78E-C47D460AD21C}"/>
              </a:ext>
            </a:extLst>
          </p:cNvPr>
          <p:cNvSpPr/>
          <p:nvPr/>
        </p:nvSpPr>
        <p:spPr>
          <a:xfrm>
            <a:off x="5232139" y="1691726"/>
            <a:ext cx="1576961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00FF"/>
                </a:solidFill>
                <a:latin typeface="Calibri Light" panose="020F0302020204030204"/>
                <a:cs typeface="+mj-cs"/>
              </a:rPr>
              <a:t>Channel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1026" name="Picture 2" descr="ie, internet explorer icon">
            <a:extLst>
              <a:ext uri="{FF2B5EF4-FFF2-40B4-BE49-F238E27FC236}">
                <a16:creationId xmlns:a16="http://schemas.microsoft.com/office/drawing/2014/main" id="{69FACD83-E6EE-4092-9A88-45D75EDAD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51" y="4610940"/>
            <a:ext cx="1936914" cy="19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9E9E397B-5F96-4551-8AEB-CD4A17B8A8DA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0FD0C4B-8AF3-4A09-9F66-3D42CBD286AE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4B168BCC-C158-4123-97F2-DACB2FFE3131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E917ECD0-6605-4681-B522-823C7977E74E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梯形 29">
              <a:extLst>
                <a:ext uri="{FF2B5EF4-FFF2-40B4-BE49-F238E27FC236}">
                  <a16:creationId xmlns:a16="http://schemas.microsoft.com/office/drawing/2014/main" id="{4647A6DD-88B5-4CED-A3C7-C1A029321F7C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CC142C9A-DB5E-4DB4-A3C7-A6AA48C19566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6BFED1CA-6E69-4537-8DD7-D7FA3ECD9733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3F44892A-7DB6-401F-8FED-0A80B66FF8AF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361EEC67-1F42-4504-849B-03631C0A09AB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1668BFE7-27C5-4319-BE2D-C1F7F816AB4B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8" name="標題 1">
            <a:extLst>
              <a:ext uri="{FF2B5EF4-FFF2-40B4-BE49-F238E27FC236}">
                <a16:creationId xmlns:a16="http://schemas.microsoft.com/office/drawing/2014/main" id="{DA0411F1-13F7-43A4-A57D-E400B860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112"/>
            <a:ext cx="10515600" cy="1325563"/>
          </a:xfrm>
        </p:spPr>
        <p:txBody>
          <a:bodyPr/>
          <a:lstStyle/>
          <a:p>
            <a:r>
              <a:rPr lang="en-US" altLang="zh-TW" b="1" dirty="0"/>
              <a:t>Business Model—Financials</a:t>
            </a:r>
            <a:endParaRPr lang="zh-TW" altLang="en-US" b="1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A54198C-CAA4-4CF7-8D2C-331841D793B9}"/>
              </a:ext>
            </a:extLst>
          </p:cNvPr>
          <p:cNvGrpSpPr/>
          <p:nvPr/>
        </p:nvGrpSpPr>
        <p:grpSpPr>
          <a:xfrm>
            <a:off x="211775" y="2216984"/>
            <a:ext cx="3302553" cy="2201702"/>
            <a:chOff x="211775" y="2216984"/>
            <a:chExt cx="3302553" cy="2201702"/>
          </a:xfrm>
        </p:grpSpPr>
        <p:sp>
          <p:nvSpPr>
            <p:cNvPr id="6" name="語音泡泡: 橢圓形 5">
              <a:extLst>
                <a:ext uri="{FF2B5EF4-FFF2-40B4-BE49-F238E27FC236}">
                  <a16:creationId xmlns:a16="http://schemas.microsoft.com/office/drawing/2014/main" id="{23230720-7888-4D15-AF87-262C0C409200}"/>
                </a:ext>
              </a:extLst>
            </p:cNvPr>
            <p:cNvSpPr/>
            <p:nvPr/>
          </p:nvSpPr>
          <p:spPr>
            <a:xfrm rot="20088305" flipH="1">
              <a:off x="917871" y="2254668"/>
              <a:ext cx="2566039" cy="1859423"/>
            </a:xfrm>
            <a:prstGeom prst="wedgeEllipseCallout">
              <a:avLst/>
            </a:prstGeom>
            <a:solidFill>
              <a:srgbClr val="FFCEF3"/>
            </a:solidFill>
            <a:ln w="57150">
              <a:solidFill>
                <a:srgbClr val="CAB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Picture 8" descr="https://www.nextdrive.io/images_product/10.jpg?r=606227247">
              <a:extLst>
                <a:ext uri="{FF2B5EF4-FFF2-40B4-BE49-F238E27FC236}">
                  <a16:creationId xmlns:a16="http://schemas.microsoft.com/office/drawing/2014/main" id="{8E386FF4-861C-446E-BC30-71C7190C9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90000" l="10000" r="90000">
                          <a14:foregroundMark x1="84333" y1="24000" x2="82333" y2="61500"/>
                          <a14:foregroundMark x1="59000" y1="4500" x2="83333" y2="23000"/>
                          <a14:foregroundMark x1="60667" y1="4000" x2="60667" y2="4000"/>
                          <a14:backgroundMark x1="41333" y1="67000" x2="54000" y2="7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75" y="2216984"/>
              <a:ext cx="3302553" cy="220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28A4E35-D535-43B3-81F3-A21F3B4FA5AF}"/>
              </a:ext>
            </a:extLst>
          </p:cNvPr>
          <p:cNvSpPr txBox="1"/>
          <p:nvPr/>
        </p:nvSpPr>
        <p:spPr>
          <a:xfrm>
            <a:off x="2415326" y="3888293"/>
            <a:ext cx="8122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800" dirty="0"/>
              <a:t>Price:</a:t>
            </a:r>
            <a:r>
              <a:rPr lang="en-US" altLang="zh-TW" sz="4800" kern="0" dirty="0"/>
              <a:t> NT$ 1990</a:t>
            </a:r>
          </a:p>
          <a:p>
            <a:pPr>
              <a:lnSpc>
                <a:spcPct val="150000"/>
              </a:lnSpc>
            </a:pPr>
            <a:r>
              <a:rPr lang="en-US" altLang="zh-TW" sz="4800" kern="0" dirty="0"/>
              <a:t>Cost: NT$ 1990/1.15= NT$ 1730</a:t>
            </a:r>
            <a:endParaRPr lang="zh-TW" altLang="en-US" sz="48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409A539-1840-4E3B-B6B2-1313E3EFA2E6}"/>
              </a:ext>
            </a:extLst>
          </p:cNvPr>
          <p:cNvGrpSpPr/>
          <p:nvPr/>
        </p:nvGrpSpPr>
        <p:grpSpPr>
          <a:xfrm>
            <a:off x="4317814" y="2035527"/>
            <a:ext cx="3391901" cy="1015663"/>
            <a:chOff x="4317814" y="2035527"/>
            <a:chExt cx="3391901" cy="1015663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F962006-13BC-4FA8-8F3E-67D6494B18D8}"/>
                </a:ext>
              </a:extLst>
            </p:cNvPr>
            <p:cNvSpPr txBox="1"/>
            <p:nvPr/>
          </p:nvSpPr>
          <p:spPr>
            <a:xfrm>
              <a:off x="4317814" y="2035527"/>
              <a:ext cx="33919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/>
                <a:t>15%Profit</a:t>
              </a:r>
              <a:endParaRPr lang="zh-TW" altLang="en-US" sz="6000" b="1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963D77-059E-4DBC-B612-CC68D173E4CD}"/>
                </a:ext>
              </a:extLst>
            </p:cNvPr>
            <p:cNvSpPr/>
            <p:nvPr/>
          </p:nvSpPr>
          <p:spPr>
            <a:xfrm>
              <a:off x="4317814" y="2872630"/>
              <a:ext cx="3391901" cy="92907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15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65BCAF5F-A375-4E0E-9622-07F766A6D0CA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E9DE29-B4E4-41A7-A882-1737F2B2C441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F669B6A9-96F1-431E-BCD1-A64208D17EDB}"/>
                </a:ext>
              </a:extLst>
            </p:cNvPr>
            <p:cNvSpPr/>
            <p:nvPr/>
          </p:nvSpPr>
          <p:spPr>
            <a:xfrm>
              <a:off x="5639311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2C7A7D8D-8974-4ACD-8567-CE5496C4DBFB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C18617C8-1508-4804-AE22-2AB2FD9C8C19}"/>
                </a:ext>
              </a:extLst>
            </p:cNvPr>
            <p:cNvSpPr/>
            <p:nvPr/>
          </p:nvSpPr>
          <p:spPr>
            <a:xfrm>
              <a:off x="421553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Business… 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5C370E34-792C-4E4C-AA9B-711A3F8E2440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6A2D2451-4456-4EF7-82A2-67E74432E81A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B0D758E2-47A3-42C3-9858-D004791C144B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603FC2D1-2D73-49B9-BF51-9B20DB707AD6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2B6FFB57-FF95-4696-A105-267A72097969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2" name="內容版面配置區 1">
            <a:extLst>
              <a:ext uri="{FF2B5EF4-FFF2-40B4-BE49-F238E27FC236}">
                <a16:creationId xmlns:a16="http://schemas.microsoft.com/office/drawing/2014/main" id="{D0802CAC-061F-4412-951D-D7D9265D1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536734"/>
              </p:ext>
            </p:extLst>
          </p:nvPr>
        </p:nvGraphicFramePr>
        <p:xfrm>
          <a:off x="1287269" y="2471738"/>
          <a:ext cx="9771256" cy="431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標題 1">
            <a:extLst>
              <a:ext uri="{FF2B5EF4-FFF2-40B4-BE49-F238E27FC236}">
                <a16:creationId xmlns:a16="http://schemas.microsoft.com/office/drawing/2014/main" id="{A313F1F6-B08C-45B8-9FF6-3C421D7D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33" y="4865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Government Policy</a:t>
            </a:r>
            <a:endParaRPr lang="zh-TW" altLang="en-US" sz="48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33475" y="1778164"/>
            <a:ext cx="10025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Refer to 【The company applies investment deduction methods </a:t>
            </a:r>
          </a:p>
          <a:p>
            <a:pPr algn="ctr"/>
            <a:r>
              <a:rPr lang="en-US" altLang="zh-TW" sz="2800" b="1" dirty="0"/>
              <a:t>for research and development expenditures】</a:t>
            </a:r>
            <a:endParaRPr lang="zh-TW" altLang="en-US" sz="2800" b="1" dirty="0"/>
          </a:p>
          <a:p>
            <a:pPr algn="ctr"/>
            <a:r>
              <a:rPr lang="en-US" altLang="zh-TW" sz="2400" b="1" dirty="0"/>
              <a:t>(</a:t>
            </a:r>
            <a:r>
              <a:rPr lang="zh-TW" altLang="en-US" sz="2400" b="1" dirty="0"/>
              <a:t>公司研究發展支出適用投資抵減辦法</a:t>
            </a:r>
            <a:r>
              <a:rPr lang="en-US" altLang="zh-TW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A2220FCC-FC5E-48D8-B2AA-58AF9A69613A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D3418E1-A403-4850-9F39-11C435B7C54F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梯形 29">
              <a:extLst>
                <a:ext uri="{FF2B5EF4-FFF2-40B4-BE49-F238E27FC236}">
                  <a16:creationId xmlns:a16="http://schemas.microsoft.com/office/drawing/2014/main" id="{2CEF3C65-1DC6-4291-B24D-CC95EF641DAC}"/>
                </a:ext>
              </a:extLst>
            </p:cNvPr>
            <p:cNvSpPr/>
            <p:nvPr/>
          </p:nvSpPr>
          <p:spPr>
            <a:xfrm>
              <a:off x="705124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 Impacts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C985EECE-0EE1-4484-BD74-CF1807F078F2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31310631-CB98-4765-B314-5EADA1EDB34B}"/>
                </a:ext>
              </a:extLst>
            </p:cNvPr>
            <p:cNvSpPr/>
            <p:nvPr/>
          </p:nvSpPr>
          <p:spPr>
            <a:xfrm>
              <a:off x="421553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Business… 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BCCC449C-1322-4D3D-8319-57819A25E370}"/>
                </a:ext>
              </a:extLst>
            </p:cNvPr>
            <p:cNvSpPr/>
            <p:nvPr/>
          </p:nvSpPr>
          <p:spPr>
            <a:xfrm>
              <a:off x="563118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F1009D21-6637-481C-AD7B-42C594B5ADCB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A6A8E244-644B-4AAD-A686-40FB131ACB51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EEA46923-901B-498D-9B2C-713EFE3B063C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64826AB5-63E8-48F1-8022-C92C6633393D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3" name="標題 1">
            <a:extLst>
              <a:ext uri="{FF2B5EF4-FFF2-40B4-BE49-F238E27FC236}">
                <a16:creationId xmlns:a16="http://schemas.microsoft.com/office/drawing/2014/main" id="{E03E6B37-7056-4F0A-9F1B-8D3760B5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33" y="4865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Economic Impacts</a:t>
            </a:r>
            <a:endParaRPr lang="zh-TW" altLang="en-US" sz="48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832873" y="5708977"/>
            <a:ext cx="434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Mechanical meter</a:t>
            </a:r>
            <a:endParaRPr lang="zh-TW" altLang="en-US" sz="4000" b="1" dirty="0"/>
          </a:p>
        </p:txBody>
      </p:sp>
      <p:pic>
        <p:nvPicPr>
          <p:cNvPr id="2051" name="Picture 3" descr="ãæ©æ¢°å¼é»è¡¨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7059">
                        <a14:foregroundMark x1="24265" y1="65074" x2="34191" y2="75735"/>
                        <a14:foregroundMark x1="10294" y1="63603" x2="28676" y2="84926"/>
                        <a14:foregroundMark x1="19853" y1="78676" x2="19853" y2="78676"/>
                        <a14:foregroundMark x1="16912" y1="75735" x2="24265" y2="8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48" y="2284190"/>
            <a:ext cx="3230783" cy="323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ãæºæ§é»è¡¨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8" b="100000" l="0" r="100000">
                        <a14:foregroundMark x1="55814" y1="6944" x2="67907" y2="8796"/>
                        <a14:foregroundMark x1="91628" y1="65278" x2="82326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963" y="2831820"/>
            <a:ext cx="2676347" cy="268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8013319" y="5708977"/>
            <a:ext cx="3804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Smart meter</a:t>
            </a:r>
            <a:endParaRPr lang="zh-TW" altLang="en-US" sz="4000" b="1" dirty="0"/>
          </a:p>
        </p:txBody>
      </p:sp>
      <p:sp>
        <p:nvSpPr>
          <p:cNvPr id="4" name="向右箭號 3"/>
          <p:cNvSpPr/>
          <p:nvPr/>
        </p:nvSpPr>
        <p:spPr>
          <a:xfrm>
            <a:off x="5179095" y="3375377"/>
            <a:ext cx="1986844" cy="1365956"/>
          </a:xfrm>
          <a:prstGeom prst="rightArrow">
            <a:avLst>
              <a:gd name="adj1" fmla="val 50000"/>
              <a:gd name="adj2" fmla="val 6322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8" descr="https://www.nextdrive.io/images_product/10.jpg?r=606227247">
            <a:extLst>
              <a:ext uri="{FF2B5EF4-FFF2-40B4-BE49-F238E27FC236}">
                <a16:creationId xmlns:a16="http://schemas.microsoft.com/office/drawing/2014/main" id="{55790ECA-97D7-4724-918C-1B97118F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0000" l="10000" r="90000">
                        <a14:foregroundMark x1="84333" y1="24000" x2="82333" y2="61500"/>
                        <a14:foregroundMark x1="59000" y1="4500" x2="83333" y2="23000"/>
                        <a14:foregroundMark x1="60667" y1="4000" x2="60667" y2="4000"/>
                        <a14:backgroundMark x1="41333" y1="67000" x2="54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36" y="1894741"/>
            <a:ext cx="3302553" cy="22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5E44479D-E8F3-48CF-AD10-3E9C8C787D76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550BA55-7F13-4F5D-9C9A-6AFCDA91E496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梯形 36">
              <a:extLst>
                <a:ext uri="{FF2B5EF4-FFF2-40B4-BE49-F238E27FC236}">
                  <a16:creationId xmlns:a16="http://schemas.microsoft.com/office/drawing/2014/main" id="{7B2C7818-821C-4626-9111-399C190AEF5A}"/>
                </a:ext>
              </a:extLst>
            </p:cNvPr>
            <p:cNvSpPr/>
            <p:nvPr/>
          </p:nvSpPr>
          <p:spPr>
            <a:xfrm>
              <a:off x="8449735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 Impacts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D7A9C58F-4D03-4BCF-856B-4228E25D8567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ECDF96A6-29EC-4F1A-A182-C6FC0358F24D}"/>
                </a:ext>
              </a:extLst>
            </p:cNvPr>
            <p:cNvSpPr/>
            <p:nvPr/>
          </p:nvSpPr>
          <p:spPr>
            <a:xfrm>
              <a:off x="421553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Business… 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梯形 39">
              <a:extLst>
                <a:ext uri="{FF2B5EF4-FFF2-40B4-BE49-F238E27FC236}">
                  <a16:creationId xmlns:a16="http://schemas.microsoft.com/office/drawing/2014/main" id="{326FFBD5-80CA-4A86-BC58-1964116459FD}"/>
                </a:ext>
              </a:extLst>
            </p:cNvPr>
            <p:cNvSpPr/>
            <p:nvPr/>
          </p:nvSpPr>
          <p:spPr>
            <a:xfrm>
              <a:off x="563118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梯形 40">
              <a:extLst>
                <a:ext uri="{FF2B5EF4-FFF2-40B4-BE49-F238E27FC236}">
                  <a16:creationId xmlns:a16="http://schemas.microsoft.com/office/drawing/2014/main" id="{B9494D0C-1A40-42AC-BF6E-4959B600C542}"/>
                </a:ext>
              </a:extLst>
            </p:cNvPr>
            <p:cNvSpPr/>
            <p:nvPr/>
          </p:nvSpPr>
          <p:spPr>
            <a:xfrm>
              <a:off x="7048136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6039D884-D5F0-4DE9-8D65-AE8832F641D9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57887937-B9DA-4C37-AE57-2C87F26573E3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梯形 43">
              <a:extLst>
                <a:ext uri="{FF2B5EF4-FFF2-40B4-BE49-F238E27FC236}">
                  <a16:creationId xmlns:a16="http://schemas.microsoft.com/office/drawing/2014/main" id="{CAF8283C-72CD-4A8E-A27E-070DB72FA66B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511175C-55AF-4457-A55F-442CD76AD922}"/>
              </a:ext>
            </a:extLst>
          </p:cNvPr>
          <p:cNvGrpSpPr/>
          <p:nvPr/>
        </p:nvGrpSpPr>
        <p:grpSpPr>
          <a:xfrm>
            <a:off x="1838449" y="2608584"/>
            <a:ext cx="8507669" cy="3762909"/>
            <a:chOff x="4052817" y="1952587"/>
            <a:chExt cx="3917400" cy="4224375"/>
          </a:xfrm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2318DB53-AA32-4235-8E57-27A7A80C6841}"/>
                </a:ext>
              </a:extLst>
            </p:cNvPr>
            <p:cNvSpPr/>
            <p:nvPr/>
          </p:nvSpPr>
          <p:spPr>
            <a:xfrm>
              <a:off x="4382671" y="1960992"/>
              <a:ext cx="907968" cy="666585"/>
            </a:xfrm>
            <a:custGeom>
              <a:avLst/>
              <a:gdLst>
                <a:gd name="connsiteX0" fmla="*/ 0 w 1566481"/>
                <a:gd name="connsiteY0" fmla="*/ 87027 h 870267"/>
                <a:gd name="connsiteX1" fmla="*/ 87027 w 1566481"/>
                <a:gd name="connsiteY1" fmla="*/ 0 h 870267"/>
                <a:gd name="connsiteX2" fmla="*/ 1479454 w 1566481"/>
                <a:gd name="connsiteY2" fmla="*/ 0 h 870267"/>
                <a:gd name="connsiteX3" fmla="*/ 1566481 w 1566481"/>
                <a:gd name="connsiteY3" fmla="*/ 87027 h 870267"/>
                <a:gd name="connsiteX4" fmla="*/ 1566481 w 1566481"/>
                <a:gd name="connsiteY4" fmla="*/ 783240 h 870267"/>
                <a:gd name="connsiteX5" fmla="*/ 1479454 w 1566481"/>
                <a:gd name="connsiteY5" fmla="*/ 870267 h 870267"/>
                <a:gd name="connsiteX6" fmla="*/ 87027 w 1566481"/>
                <a:gd name="connsiteY6" fmla="*/ 870267 h 870267"/>
                <a:gd name="connsiteX7" fmla="*/ 0 w 1566481"/>
                <a:gd name="connsiteY7" fmla="*/ 783240 h 870267"/>
                <a:gd name="connsiteX8" fmla="*/ 0 w 1566481"/>
                <a:gd name="connsiteY8" fmla="*/ 8702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6481" h="870267">
                  <a:moveTo>
                    <a:pt x="0" y="87027"/>
                  </a:moveTo>
                  <a:cubicBezTo>
                    <a:pt x="0" y="38963"/>
                    <a:pt x="38963" y="0"/>
                    <a:pt x="87027" y="0"/>
                  </a:cubicBezTo>
                  <a:lnTo>
                    <a:pt x="1479454" y="0"/>
                  </a:lnTo>
                  <a:cubicBezTo>
                    <a:pt x="1527518" y="0"/>
                    <a:pt x="1566481" y="38963"/>
                    <a:pt x="1566481" y="87027"/>
                  </a:cubicBezTo>
                  <a:lnTo>
                    <a:pt x="1566481" y="783240"/>
                  </a:lnTo>
                  <a:cubicBezTo>
                    <a:pt x="1566481" y="831304"/>
                    <a:pt x="1527518" y="870267"/>
                    <a:pt x="1479454" y="870267"/>
                  </a:cubicBezTo>
                  <a:lnTo>
                    <a:pt x="87027" y="870267"/>
                  </a:lnTo>
                  <a:cubicBezTo>
                    <a:pt x="38963" y="870267"/>
                    <a:pt x="0" y="831304"/>
                    <a:pt x="0" y="783240"/>
                  </a:cubicBezTo>
                  <a:lnTo>
                    <a:pt x="0" y="87027"/>
                  </a:lnTo>
                  <a:close/>
                </a:path>
              </a:pathLst>
            </a:custGeom>
            <a:solidFill>
              <a:srgbClr val="92D050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2169" tIns="132169" rIns="132169" bIns="13216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3200" kern="1200" dirty="0"/>
                <a:t>Positive</a:t>
              </a:r>
              <a:endParaRPr lang="zh-TW" sz="3200" kern="1200" dirty="0"/>
            </a:p>
          </p:txBody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37048BA7-E6EF-4973-989C-680B10DF5AF5}"/>
                </a:ext>
              </a:extLst>
            </p:cNvPr>
            <p:cNvSpPr/>
            <p:nvPr/>
          </p:nvSpPr>
          <p:spPr>
            <a:xfrm>
              <a:off x="6629083" y="1952587"/>
              <a:ext cx="908609" cy="654488"/>
            </a:xfrm>
            <a:custGeom>
              <a:avLst/>
              <a:gdLst>
                <a:gd name="connsiteX0" fmla="*/ 0 w 1566481"/>
                <a:gd name="connsiteY0" fmla="*/ 87027 h 870267"/>
                <a:gd name="connsiteX1" fmla="*/ 87027 w 1566481"/>
                <a:gd name="connsiteY1" fmla="*/ 0 h 870267"/>
                <a:gd name="connsiteX2" fmla="*/ 1479454 w 1566481"/>
                <a:gd name="connsiteY2" fmla="*/ 0 h 870267"/>
                <a:gd name="connsiteX3" fmla="*/ 1566481 w 1566481"/>
                <a:gd name="connsiteY3" fmla="*/ 87027 h 870267"/>
                <a:gd name="connsiteX4" fmla="*/ 1566481 w 1566481"/>
                <a:gd name="connsiteY4" fmla="*/ 783240 h 870267"/>
                <a:gd name="connsiteX5" fmla="*/ 1479454 w 1566481"/>
                <a:gd name="connsiteY5" fmla="*/ 870267 h 870267"/>
                <a:gd name="connsiteX6" fmla="*/ 87027 w 1566481"/>
                <a:gd name="connsiteY6" fmla="*/ 870267 h 870267"/>
                <a:gd name="connsiteX7" fmla="*/ 0 w 1566481"/>
                <a:gd name="connsiteY7" fmla="*/ 783240 h 870267"/>
                <a:gd name="connsiteX8" fmla="*/ 0 w 1566481"/>
                <a:gd name="connsiteY8" fmla="*/ 8702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6481" h="870267">
                  <a:moveTo>
                    <a:pt x="0" y="87027"/>
                  </a:moveTo>
                  <a:cubicBezTo>
                    <a:pt x="0" y="38963"/>
                    <a:pt x="38963" y="0"/>
                    <a:pt x="87027" y="0"/>
                  </a:cubicBezTo>
                  <a:lnTo>
                    <a:pt x="1479454" y="0"/>
                  </a:lnTo>
                  <a:cubicBezTo>
                    <a:pt x="1527518" y="0"/>
                    <a:pt x="1566481" y="38963"/>
                    <a:pt x="1566481" y="87027"/>
                  </a:cubicBezTo>
                  <a:lnTo>
                    <a:pt x="1566481" y="783240"/>
                  </a:lnTo>
                  <a:cubicBezTo>
                    <a:pt x="1566481" y="831304"/>
                    <a:pt x="1527518" y="870267"/>
                    <a:pt x="1479454" y="870267"/>
                  </a:cubicBezTo>
                  <a:lnTo>
                    <a:pt x="87027" y="870267"/>
                  </a:lnTo>
                  <a:cubicBezTo>
                    <a:pt x="38963" y="870267"/>
                    <a:pt x="0" y="831304"/>
                    <a:pt x="0" y="783240"/>
                  </a:cubicBezTo>
                  <a:lnTo>
                    <a:pt x="0" y="87027"/>
                  </a:lnTo>
                  <a:close/>
                </a:path>
              </a:pathLst>
            </a:custGeom>
            <a:solidFill>
              <a:srgbClr val="92D050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2169" tIns="132169" rIns="132169" bIns="132169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3200" kern="1200" dirty="0"/>
                <a:t>Negative</a:t>
              </a:r>
              <a:endParaRPr lang="zh-TW" altLang="en-US" sz="3600" kern="1200" dirty="0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0EAD7774-F21F-42BD-BBB6-4C74C1A9F5EC}"/>
                </a:ext>
              </a:extLst>
            </p:cNvPr>
            <p:cNvSpPr/>
            <p:nvPr/>
          </p:nvSpPr>
          <p:spPr>
            <a:xfrm>
              <a:off x="5685167" y="5524262"/>
              <a:ext cx="652700" cy="652700"/>
            </a:xfrm>
            <a:prstGeom prst="triangle">
              <a:avLst/>
            </a:prstGeom>
            <a:solidFill>
              <a:srgbClr val="81A7A2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DDC50E-6329-4CF1-9382-627BE501921D}"/>
                </a:ext>
              </a:extLst>
            </p:cNvPr>
            <p:cNvSpPr/>
            <p:nvPr/>
          </p:nvSpPr>
          <p:spPr>
            <a:xfrm>
              <a:off x="4052817" y="5244572"/>
              <a:ext cx="3917400" cy="273931"/>
            </a:xfrm>
            <a:prstGeom prst="rect">
              <a:avLst/>
            </a:prstGeom>
            <a:solidFill>
              <a:srgbClr val="81A7A2">
                <a:alpha val="89804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2BB0FBF0-DA87-4F4F-AF74-A15ABD8A6214}"/>
                </a:ext>
              </a:extLst>
            </p:cNvPr>
            <p:cNvSpPr/>
            <p:nvPr/>
          </p:nvSpPr>
          <p:spPr>
            <a:xfrm>
              <a:off x="4117861" y="3700734"/>
              <a:ext cx="1437587" cy="1488124"/>
            </a:xfrm>
            <a:custGeom>
              <a:avLst/>
              <a:gdLst>
                <a:gd name="connsiteX0" fmla="*/ 0 w 1612481"/>
                <a:gd name="connsiteY0" fmla="*/ 190585 h 1143489"/>
                <a:gd name="connsiteX1" fmla="*/ 190585 w 1612481"/>
                <a:gd name="connsiteY1" fmla="*/ 0 h 1143489"/>
                <a:gd name="connsiteX2" fmla="*/ 1421896 w 1612481"/>
                <a:gd name="connsiteY2" fmla="*/ 0 h 1143489"/>
                <a:gd name="connsiteX3" fmla="*/ 1612481 w 1612481"/>
                <a:gd name="connsiteY3" fmla="*/ 190585 h 1143489"/>
                <a:gd name="connsiteX4" fmla="*/ 1612481 w 1612481"/>
                <a:gd name="connsiteY4" fmla="*/ 952904 h 1143489"/>
                <a:gd name="connsiteX5" fmla="*/ 1421896 w 1612481"/>
                <a:gd name="connsiteY5" fmla="*/ 1143489 h 1143489"/>
                <a:gd name="connsiteX6" fmla="*/ 190585 w 1612481"/>
                <a:gd name="connsiteY6" fmla="*/ 1143489 h 1143489"/>
                <a:gd name="connsiteX7" fmla="*/ 0 w 1612481"/>
                <a:gd name="connsiteY7" fmla="*/ 952904 h 1143489"/>
                <a:gd name="connsiteX8" fmla="*/ 0 w 1612481"/>
                <a:gd name="connsiteY8" fmla="*/ 190585 h 114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481" h="1143489">
                  <a:moveTo>
                    <a:pt x="0" y="190585"/>
                  </a:moveTo>
                  <a:cubicBezTo>
                    <a:pt x="0" y="85328"/>
                    <a:pt x="85328" y="0"/>
                    <a:pt x="190585" y="0"/>
                  </a:cubicBezTo>
                  <a:lnTo>
                    <a:pt x="1421896" y="0"/>
                  </a:lnTo>
                  <a:cubicBezTo>
                    <a:pt x="1527153" y="0"/>
                    <a:pt x="1612481" y="85328"/>
                    <a:pt x="1612481" y="190585"/>
                  </a:cubicBezTo>
                  <a:lnTo>
                    <a:pt x="1612481" y="952904"/>
                  </a:lnTo>
                  <a:cubicBezTo>
                    <a:pt x="1612481" y="1058161"/>
                    <a:pt x="1527153" y="1143489"/>
                    <a:pt x="1421896" y="1143489"/>
                  </a:cubicBezTo>
                  <a:lnTo>
                    <a:pt x="190585" y="1143489"/>
                  </a:lnTo>
                  <a:cubicBezTo>
                    <a:pt x="85328" y="1143489"/>
                    <a:pt x="0" y="1058161"/>
                    <a:pt x="0" y="952904"/>
                  </a:cubicBezTo>
                  <a:lnTo>
                    <a:pt x="0" y="190585"/>
                  </a:lnTo>
                  <a:close/>
                </a:path>
              </a:pathLst>
            </a:custGeom>
            <a:solidFill>
              <a:srgbClr val="C7A1E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020" tIns="132021" rIns="132021" bIns="1320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3600" dirty="0"/>
                <a:t>H</a:t>
              </a:r>
              <a:r>
                <a:rPr lang="en-US" altLang="zh-TW" sz="3600" kern="1200" dirty="0"/>
                <a:t>ome</a:t>
              </a:r>
              <a:r>
                <a:rPr lang="en-US" altLang="zh-TW" sz="4000" kern="1200" dirty="0"/>
                <a:t> 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3600" kern="1200" dirty="0"/>
                <a:t>security</a:t>
              </a:r>
              <a:endParaRPr lang="zh-TW" sz="40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5385EA08-32F3-4561-A2A0-18D18BDDBCC9}"/>
                </a:ext>
              </a:extLst>
            </p:cNvPr>
            <p:cNvSpPr/>
            <p:nvPr/>
          </p:nvSpPr>
          <p:spPr>
            <a:xfrm>
              <a:off x="6450273" y="3695889"/>
              <a:ext cx="1458323" cy="1437252"/>
            </a:xfrm>
            <a:custGeom>
              <a:avLst/>
              <a:gdLst>
                <a:gd name="connsiteX0" fmla="*/ 0 w 1612481"/>
                <a:gd name="connsiteY0" fmla="*/ 190585 h 1143489"/>
                <a:gd name="connsiteX1" fmla="*/ 190585 w 1612481"/>
                <a:gd name="connsiteY1" fmla="*/ 0 h 1143489"/>
                <a:gd name="connsiteX2" fmla="*/ 1421896 w 1612481"/>
                <a:gd name="connsiteY2" fmla="*/ 0 h 1143489"/>
                <a:gd name="connsiteX3" fmla="*/ 1612481 w 1612481"/>
                <a:gd name="connsiteY3" fmla="*/ 190585 h 1143489"/>
                <a:gd name="connsiteX4" fmla="*/ 1612481 w 1612481"/>
                <a:gd name="connsiteY4" fmla="*/ 952904 h 1143489"/>
                <a:gd name="connsiteX5" fmla="*/ 1421896 w 1612481"/>
                <a:gd name="connsiteY5" fmla="*/ 1143489 h 1143489"/>
                <a:gd name="connsiteX6" fmla="*/ 190585 w 1612481"/>
                <a:gd name="connsiteY6" fmla="*/ 1143489 h 1143489"/>
                <a:gd name="connsiteX7" fmla="*/ 0 w 1612481"/>
                <a:gd name="connsiteY7" fmla="*/ 952904 h 1143489"/>
                <a:gd name="connsiteX8" fmla="*/ 0 w 1612481"/>
                <a:gd name="connsiteY8" fmla="*/ 190585 h 114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481" h="1143489">
                  <a:moveTo>
                    <a:pt x="0" y="190585"/>
                  </a:moveTo>
                  <a:cubicBezTo>
                    <a:pt x="0" y="85328"/>
                    <a:pt x="85328" y="0"/>
                    <a:pt x="190585" y="0"/>
                  </a:cubicBezTo>
                  <a:lnTo>
                    <a:pt x="1421896" y="0"/>
                  </a:lnTo>
                  <a:cubicBezTo>
                    <a:pt x="1527153" y="0"/>
                    <a:pt x="1612481" y="85328"/>
                    <a:pt x="1612481" y="190585"/>
                  </a:cubicBezTo>
                  <a:lnTo>
                    <a:pt x="1612481" y="952904"/>
                  </a:lnTo>
                  <a:cubicBezTo>
                    <a:pt x="1612481" y="1058161"/>
                    <a:pt x="1527153" y="1143489"/>
                    <a:pt x="1421896" y="1143489"/>
                  </a:cubicBezTo>
                  <a:lnTo>
                    <a:pt x="190585" y="1143489"/>
                  </a:lnTo>
                  <a:cubicBezTo>
                    <a:pt x="85328" y="1143489"/>
                    <a:pt x="0" y="1058161"/>
                    <a:pt x="0" y="952904"/>
                  </a:cubicBezTo>
                  <a:lnTo>
                    <a:pt x="0" y="19058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020" tIns="132021" rIns="132021" bIns="13202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600" dirty="0"/>
                <a:t>Information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600" dirty="0"/>
                <a:t> security</a:t>
              </a:r>
              <a:endParaRPr lang="zh-TW" sz="3600" kern="1200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3C23D67-1F67-47D4-854E-3A5E2EF63C96}"/>
              </a:ext>
            </a:extLst>
          </p:cNvPr>
          <p:cNvSpPr/>
          <p:nvPr/>
        </p:nvSpPr>
        <p:spPr>
          <a:xfrm>
            <a:off x="2899968" y="1787276"/>
            <a:ext cx="6384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600" b="1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Home Security Monitoring</a:t>
            </a:r>
            <a:endParaRPr lang="zh-TW" altLang="zh-TW" sz="3600" b="1" u="sng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FC700A7C-99A2-4B55-990C-4AA539A1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33" y="4865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Social Impacts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83847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94AF5B69-9DCC-4285-A103-B973D2B0CEB1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E298E95-7D5A-43D4-BD63-4B33769F7143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2DBFCA53-6D58-4D30-B3CB-E57DB1CA0785}"/>
                </a:ext>
              </a:extLst>
            </p:cNvPr>
            <p:cNvSpPr/>
            <p:nvPr/>
          </p:nvSpPr>
          <p:spPr>
            <a:xfrm>
              <a:off x="9861670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 </a:t>
              </a:r>
              <a:r>
                <a:rPr lang="en-US" altLang="zh-TW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Recomme</a:t>
              </a:r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58F504AC-9A6D-44A5-B674-C0ACA1425895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990D968F-E65B-4F00-8818-16076A40E794}"/>
                </a:ext>
              </a:extLst>
            </p:cNvPr>
            <p:cNvSpPr/>
            <p:nvPr/>
          </p:nvSpPr>
          <p:spPr>
            <a:xfrm>
              <a:off x="421553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Business… 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3A606BC4-4D24-4E8B-8DC9-3E303A5136D9}"/>
                </a:ext>
              </a:extLst>
            </p:cNvPr>
            <p:cNvSpPr/>
            <p:nvPr/>
          </p:nvSpPr>
          <p:spPr>
            <a:xfrm>
              <a:off x="563118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CA20952E-8F2C-4CB5-A024-1B518A93DA74}"/>
                </a:ext>
              </a:extLst>
            </p:cNvPr>
            <p:cNvSpPr/>
            <p:nvPr/>
          </p:nvSpPr>
          <p:spPr>
            <a:xfrm>
              <a:off x="7048136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梯形 33">
              <a:extLst>
                <a:ext uri="{FF2B5EF4-FFF2-40B4-BE49-F238E27FC236}">
                  <a16:creationId xmlns:a16="http://schemas.microsoft.com/office/drawing/2014/main" id="{56FD07B6-163A-4D3F-A00C-5A47EFD92825}"/>
                </a:ext>
              </a:extLst>
            </p:cNvPr>
            <p:cNvSpPr/>
            <p:nvPr/>
          </p:nvSpPr>
          <p:spPr>
            <a:xfrm>
              <a:off x="844762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1AB82F0B-8DF0-4FC6-A62F-B509CCE2F332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梯形 35">
              <a:extLst>
                <a:ext uri="{FF2B5EF4-FFF2-40B4-BE49-F238E27FC236}">
                  <a16:creationId xmlns:a16="http://schemas.microsoft.com/office/drawing/2014/main" id="{10DC91BE-0F54-4001-ACD6-8498E37E124D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9" name="標題 1">
            <a:extLst>
              <a:ext uri="{FF2B5EF4-FFF2-40B4-BE49-F238E27FC236}">
                <a16:creationId xmlns:a16="http://schemas.microsoft.com/office/drawing/2014/main" id="{D90F139F-F35C-4A18-9C14-477707A3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33" y="4865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Product Recommendation</a:t>
            </a:r>
            <a:endParaRPr lang="zh-TW" altLang="en-US" sz="4800" b="1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B2615CA-E37B-4FB7-ACFC-585DB9BFA121}"/>
              </a:ext>
            </a:extLst>
          </p:cNvPr>
          <p:cNvSpPr txBox="1"/>
          <p:nvPr/>
        </p:nvSpPr>
        <p:spPr>
          <a:xfrm>
            <a:off x="616630" y="5296009"/>
            <a:ext cx="2105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err="1"/>
              <a:t>IoT</a:t>
            </a:r>
            <a:r>
              <a:rPr lang="en-US" altLang="zh-TW" sz="4000" b="1" dirty="0"/>
              <a:t> Gateway</a:t>
            </a:r>
            <a:endParaRPr lang="zh-TW" altLang="en-US" sz="40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4C5665-74C1-4CC8-B1E9-8F072D4FC42D}"/>
              </a:ext>
            </a:extLst>
          </p:cNvPr>
          <p:cNvSpPr/>
          <p:nvPr/>
        </p:nvSpPr>
        <p:spPr>
          <a:xfrm>
            <a:off x="10128244" y="5779273"/>
            <a:ext cx="1295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000" b="1" dirty="0"/>
              <a:t>Wi-Fi</a:t>
            </a:r>
            <a:endParaRPr lang="zh-TW" altLang="zh-TW" sz="4000" b="1" dirty="0"/>
          </a:p>
        </p:txBody>
      </p:sp>
      <p:sp>
        <p:nvSpPr>
          <p:cNvPr id="13" name="箭號: 左-右雙向 12">
            <a:extLst>
              <a:ext uri="{FF2B5EF4-FFF2-40B4-BE49-F238E27FC236}">
                <a16:creationId xmlns:a16="http://schemas.microsoft.com/office/drawing/2014/main" id="{0ACCA701-3F98-4E44-85D8-FD251F7B94D0}"/>
              </a:ext>
            </a:extLst>
          </p:cNvPr>
          <p:cNvSpPr/>
          <p:nvPr/>
        </p:nvSpPr>
        <p:spPr>
          <a:xfrm>
            <a:off x="5357829" y="4000650"/>
            <a:ext cx="2108392" cy="674558"/>
          </a:xfrm>
          <a:prstGeom prst="leftRightArrow">
            <a:avLst/>
          </a:prstGeom>
          <a:solidFill>
            <a:srgbClr val="F89D2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99D48C96-6B97-4AAF-B577-857729CE5135}"/>
              </a:ext>
            </a:extLst>
          </p:cNvPr>
          <p:cNvSpPr/>
          <p:nvPr/>
        </p:nvSpPr>
        <p:spPr>
          <a:xfrm>
            <a:off x="5504082" y="3429000"/>
            <a:ext cx="1815886" cy="1819454"/>
          </a:xfrm>
          <a:prstGeom prst="mathMultiply">
            <a:avLst>
              <a:gd name="adj1" fmla="val 1538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9C0D9A56-21D7-4450-9D07-C40D9272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612" y="2369487"/>
            <a:ext cx="3837742" cy="36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11444889-14EE-495D-922C-D4E47595CC24}"/>
              </a:ext>
            </a:extLst>
          </p:cNvPr>
          <p:cNvGrpSpPr/>
          <p:nvPr/>
        </p:nvGrpSpPr>
        <p:grpSpPr>
          <a:xfrm>
            <a:off x="8249812" y="3297614"/>
            <a:ext cx="2108392" cy="2080633"/>
            <a:chOff x="7495128" y="3639384"/>
            <a:chExt cx="1904988" cy="1904988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898EAC13-FFDC-42AF-8831-D3779518DD19}"/>
                </a:ext>
              </a:extLst>
            </p:cNvPr>
            <p:cNvSpPr/>
            <p:nvPr/>
          </p:nvSpPr>
          <p:spPr>
            <a:xfrm>
              <a:off x="7495128" y="3639384"/>
              <a:ext cx="1904988" cy="19049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1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93F88CB-6F52-40DB-8BC6-F9540B70C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3709" y="3920895"/>
              <a:ext cx="1448632" cy="1448632"/>
            </a:xfrm>
            <a:prstGeom prst="rect">
              <a:avLst/>
            </a:prstGeom>
            <a:noFill/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1D8FE7A-F3C1-4C6A-9E54-83B54FA92FB4}"/>
              </a:ext>
            </a:extLst>
          </p:cNvPr>
          <p:cNvSpPr txBox="1"/>
          <p:nvPr/>
        </p:nvSpPr>
        <p:spPr>
          <a:xfrm>
            <a:off x="5224183" y="5533052"/>
            <a:ext cx="2439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i="1" dirty="0">
                <a:solidFill>
                  <a:srgbClr val="FF0000"/>
                </a:solidFill>
              </a:rPr>
              <a:t>NEW!</a:t>
            </a:r>
            <a:endParaRPr lang="zh-TW" altLang="en-US" sz="7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0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23359 0.0025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1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-0.05821 -0.05301 C -0.07018 -0.06574 -0.08867 -0.07592 -0.10899 -0.08264 C -0.1319 -0.08981 -0.15039 -0.09074 -0.16406 -0.08588 L -0.228 -0.07037 " pathEditMode="relative" rAng="600000" ptsTypes="AAA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72" y="-58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14" grpId="0"/>
      <p:bldP spid="14" grpId="1"/>
      <p:bldP spid="13" grpId="0" animBg="1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23D89437-AEEA-45A7-B668-D79CEA422A13}"/>
              </a:ext>
            </a:extLst>
          </p:cNvPr>
          <p:cNvSpPr/>
          <p:nvPr/>
        </p:nvSpPr>
        <p:spPr>
          <a:xfrm>
            <a:off x="-7429" y="560062"/>
            <a:ext cx="12199429" cy="113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38B7C4-3D15-4525-8A54-4C6AADA4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593"/>
            <a:ext cx="411725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About Our Team</a:t>
            </a:r>
            <a:endParaRPr lang="zh-TW" altLang="en-US" sz="48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0B6794E-59DC-4EB0-8B09-3B71C166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3" y="2398416"/>
            <a:ext cx="3112885" cy="3096814"/>
          </a:xfrm>
          <a:prstGeom prst="ellipse">
            <a:avLst/>
          </a:prstGeom>
        </p:spPr>
      </p:pic>
      <p:sp>
        <p:nvSpPr>
          <p:cNvPr id="12" name="梯形 11">
            <a:extLst>
              <a:ext uri="{FF2B5EF4-FFF2-40B4-BE49-F238E27FC236}">
                <a16:creationId xmlns:a16="http://schemas.microsoft.com/office/drawing/2014/main" id="{B3E7D72B-783C-458F-B324-EC3CE51DF71C}"/>
              </a:ext>
            </a:extLst>
          </p:cNvPr>
          <p:cNvSpPr/>
          <p:nvPr/>
        </p:nvSpPr>
        <p:spPr>
          <a:xfrm>
            <a:off x="5116032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Business…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梯形 28">
            <a:extLst>
              <a:ext uri="{FF2B5EF4-FFF2-40B4-BE49-F238E27FC236}">
                <a16:creationId xmlns:a16="http://schemas.microsoft.com/office/drawing/2014/main" id="{6A590932-DC02-47C5-8AC8-086F7898F802}"/>
              </a:ext>
            </a:extLst>
          </p:cNvPr>
          <p:cNvSpPr/>
          <p:nvPr/>
        </p:nvSpPr>
        <p:spPr>
          <a:xfrm>
            <a:off x="6544046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Policy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梯形 29">
            <a:extLst>
              <a:ext uri="{FF2B5EF4-FFF2-40B4-BE49-F238E27FC236}">
                <a16:creationId xmlns:a16="http://schemas.microsoft.com/office/drawing/2014/main" id="{DF5FF224-F8D9-49EB-A5CA-50E522217139}"/>
              </a:ext>
            </a:extLst>
          </p:cNvPr>
          <p:cNvSpPr/>
          <p:nvPr/>
        </p:nvSpPr>
        <p:spPr>
          <a:xfrm>
            <a:off x="7972060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Economic...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梯形 30">
            <a:extLst>
              <a:ext uri="{FF2B5EF4-FFF2-40B4-BE49-F238E27FC236}">
                <a16:creationId xmlns:a16="http://schemas.microsoft.com/office/drawing/2014/main" id="{C2D1670D-717C-46DF-A165-F51397D9CA14}"/>
              </a:ext>
            </a:extLst>
          </p:cNvPr>
          <p:cNvSpPr/>
          <p:nvPr/>
        </p:nvSpPr>
        <p:spPr>
          <a:xfrm>
            <a:off x="9363207" y="68980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Social...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梯形 31">
            <a:extLst>
              <a:ext uri="{FF2B5EF4-FFF2-40B4-BE49-F238E27FC236}">
                <a16:creationId xmlns:a16="http://schemas.microsoft.com/office/drawing/2014/main" id="{250CBD77-6320-47D3-A343-223353023130}"/>
              </a:ext>
            </a:extLst>
          </p:cNvPr>
          <p:cNvSpPr/>
          <p:nvPr/>
        </p:nvSpPr>
        <p:spPr>
          <a:xfrm>
            <a:off x="10800853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20D9C91E-5FAD-431F-8A76-70B5EA6094FB}"/>
              </a:ext>
            </a:extLst>
          </p:cNvPr>
          <p:cNvSpPr/>
          <p:nvPr/>
        </p:nvSpPr>
        <p:spPr>
          <a:xfrm>
            <a:off x="3698565" y="75809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9AE7A456-0A9F-4255-8FDC-0FA7FE0175E7}"/>
              </a:ext>
            </a:extLst>
          </p:cNvPr>
          <p:cNvSpPr/>
          <p:nvPr/>
        </p:nvSpPr>
        <p:spPr>
          <a:xfrm>
            <a:off x="2280572" y="72446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785EFD7B-186F-4E01-AAB8-AAFA11FF11CC}"/>
              </a:ext>
            </a:extLst>
          </p:cNvPr>
          <p:cNvSpPr/>
          <p:nvPr/>
        </p:nvSpPr>
        <p:spPr>
          <a:xfrm>
            <a:off x="-22173" y="18329"/>
            <a:ext cx="2332806" cy="558655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About Our Team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42C4C1-2215-45A2-A09B-6054C7DEA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 t="6469" r="29545" b="53356"/>
          <a:stretch/>
        </p:blipFill>
        <p:spPr>
          <a:xfrm>
            <a:off x="4648333" y="2398416"/>
            <a:ext cx="3098745" cy="3096814"/>
          </a:xfrm>
          <a:prstGeom prst="ellipse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85645F-BACF-4FBC-8BA0-85A41406F2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16323" r="12532" b="641"/>
          <a:stretch/>
        </p:blipFill>
        <p:spPr>
          <a:xfrm>
            <a:off x="629033" y="2329889"/>
            <a:ext cx="3098745" cy="3112312"/>
          </a:xfrm>
          <a:prstGeom prst="ellipse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BFBE4B-C003-4793-8F54-67C67451F31E}"/>
              </a:ext>
            </a:extLst>
          </p:cNvPr>
          <p:cNvSpPr txBox="1"/>
          <p:nvPr/>
        </p:nvSpPr>
        <p:spPr>
          <a:xfrm>
            <a:off x="8529316" y="5690056"/>
            <a:ext cx="3477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Hung,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Yung-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Chuan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洪泳銓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D07848-E628-4B06-AB46-A5469AF3B575}"/>
              </a:ext>
            </a:extLst>
          </p:cNvPr>
          <p:cNvSpPr txBox="1"/>
          <p:nvPr/>
        </p:nvSpPr>
        <p:spPr>
          <a:xfrm>
            <a:off x="1258625" y="5690054"/>
            <a:ext cx="2043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Yi-Ting</a:t>
            </a: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柯宜婷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4C2631-68AD-45B3-BF71-830ACBF89D04}"/>
              </a:ext>
            </a:extLst>
          </p:cNvPr>
          <p:cNvSpPr txBox="1"/>
          <p:nvPr/>
        </p:nvSpPr>
        <p:spPr>
          <a:xfrm>
            <a:off x="4955458" y="5690055"/>
            <a:ext cx="27195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Chen,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Kuan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-Yu</a:t>
            </a: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陳冠羽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2601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群組 61">
            <a:extLst>
              <a:ext uri="{FF2B5EF4-FFF2-40B4-BE49-F238E27FC236}">
                <a16:creationId xmlns:a16="http://schemas.microsoft.com/office/drawing/2014/main" id="{3AFBD647-48E9-4A14-9378-3E57CC8B3AF3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6737A15-6169-480C-9163-55546C1F7240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4" name="梯形 63">
              <a:extLst>
                <a:ext uri="{FF2B5EF4-FFF2-40B4-BE49-F238E27FC236}">
                  <a16:creationId xmlns:a16="http://schemas.microsoft.com/office/drawing/2014/main" id="{1AE71C02-4428-4DAB-8259-1D46C6411CB6}"/>
                </a:ext>
              </a:extLst>
            </p:cNvPr>
            <p:cNvSpPr/>
            <p:nvPr/>
          </p:nvSpPr>
          <p:spPr>
            <a:xfrm>
              <a:off x="9861670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 </a:t>
              </a:r>
              <a:r>
                <a:rPr lang="en-US" altLang="zh-TW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Recomme</a:t>
              </a:r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5" name="梯形 64">
              <a:extLst>
                <a:ext uri="{FF2B5EF4-FFF2-40B4-BE49-F238E27FC236}">
                  <a16:creationId xmlns:a16="http://schemas.microsoft.com/office/drawing/2014/main" id="{8A5C5DEE-9CCD-4F25-AC79-AD965C5BD851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梯形 65">
              <a:extLst>
                <a:ext uri="{FF2B5EF4-FFF2-40B4-BE49-F238E27FC236}">
                  <a16:creationId xmlns:a16="http://schemas.microsoft.com/office/drawing/2014/main" id="{908D57BF-1592-49F7-A1FA-79E6FFC87DDF}"/>
                </a:ext>
              </a:extLst>
            </p:cNvPr>
            <p:cNvSpPr/>
            <p:nvPr/>
          </p:nvSpPr>
          <p:spPr>
            <a:xfrm>
              <a:off x="421553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Business… 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7" name="梯形 66">
              <a:extLst>
                <a:ext uri="{FF2B5EF4-FFF2-40B4-BE49-F238E27FC236}">
                  <a16:creationId xmlns:a16="http://schemas.microsoft.com/office/drawing/2014/main" id="{CF1C8A1C-9217-44FE-8DFB-9FE6D1DAF07C}"/>
                </a:ext>
              </a:extLst>
            </p:cNvPr>
            <p:cNvSpPr/>
            <p:nvPr/>
          </p:nvSpPr>
          <p:spPr>
            <a:xfrm>
              <a:off x="563118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梯形 67">
              <a:extLst>
                <a:ext uri="{FF2B5EF4-FFF2-40B4-BE49-F238E27FC236}">
                  <a16:creationId xmlns:a16="http://schemas.microsoft.com/office/drawing/2014/main" id="{D21CD7B7-9CEB-497D-A912-68E1047D8777}"/>
                </a:ext>
              </a:extLst>
            </p:cNvPr>
            <p:cNvSpPr/>
            <p:nvPr/>
          </p:nvSpPr>
          <p:spPr>
            <a:xfrm>
              <a:off x="7048136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梯形 68">
              <a:extLst>
                <a:ext uri="{FF2B5EF4-FFF2-40B4-BE49-F238E27FC236}">
                  <a16:creationId xmlns:a16="http://schemas.microsoft.com/office/drawing/2014/main" id="{13E5F55D-621C-409F-BAAD-F6A7E4F63D3A}"/>
                </a:ext>
              </a:extLst>
            </p:cNvPr>
            <p:cNvSpPr/>
            <p:nvPr/>
          </p:nvSpPr>
          <p:spPr>
            <a:xfrm>
              <a:off x="844762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0" name="梯形 69">
              <a:extLst>
                <a:ext uri="{FF2B5EF4-FFF2-40B4-BE49-F238E27FC236}">
                  <a16:creationId xmlns:a16="http://schemas.microsoft.com/office/drawing/2014/main" id="{FBA9DACF-7D7C-4229-B25B-CC96170E26FB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1" name="梯形 70">
              <a:extLst>
                <a:ext uri="{FF2B5EF4-FFF2-40B4-BE49-F238E27FC236}">
                  <a16:creationId xmlns:a16="http://schemas.microsoft.com/office/drawing/2014/main" id="{B81EC453-6722-4DF6-A30A-467C983BEB2E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2" name="標題 1">
            <a:extLst>
              <a:ext uri="{FF2B5EF4-FFF2-40B4-BE49-F238E27FC236}">
                <a16:creationId xmlns:a16="http://schemas.microsoft.com/office/drawing/2014/main" id="{B66230A7-4316-4B2B-8E9C-7C8B8BA1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33" y="4865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Product Recommendation</a:t>
            </a:r>
            <a:endParaRPr lang="zh-TW" altLang="en-US" sz="48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77EDB3-216D-4387-AA42-22B5C8CF143C}"/>
              </a:ext>
            </a:extLst>
          </p:cNvPr>
          <p:cNvSpPr txBox="1"/>
          <p:nvPr/>
        </p:nvSpPr>
        <p:spPr>
          <a:xfrm>
            <a:off x="810965" y="2294894"/>
            <a:ext cx="4252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atin typeface="+mj-lt"/>
                <a:ea typeface="+mj-ea"/>
              </a:rPr>
              <a:t>Reduce the number of devices</a:t>
            </a:r>
            <a:endParaRPr lang="zh-TW" altLang="en-US" sz="3600" b="1" dirty="0">
              <a:latin typeface="+mj-lt"/>
              <a:ea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DC8AAF-231D-4BF1-862B-2F4BF09ACDDE}"/>
              </a:ext>
            </a:extLst>
          </p:cNvPr>
          <p:cNvSpPr txBox="1"/>
          <p:nvPr/>
        </p:nvSpPr>
        <p:spPr>
          <a:xfrm>
            <a:off x="7048136" y="2294894"/>
            <a:ext cx="353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1" dirty="0">
                <a:latin typeface="+mj-lt"/>
              </a:rPr>
              <a:t>Setting simplification</a:t>
            </a:r>
            <a:endParaRPr lang="zh-TW" altLang="en-US" sz="3600" b="1" dirty="0">
              <a:latin typeface="+mj-lt"/>
            </a:endParaRPr>
          </a:p>
        </p:txBody>
      </p:sp>
      <p:pic>
        <p:nvPicPr>
          <p:cNvPr id="1028" name="Picture 4" descr="config, gears, setting icon">
            <a:extLst>
              <a:ext uri="{FF2B5EF4-FFF2-40B4-BE49-F238E27FC236}">
                <a16:creationId xmlns:a16="http://schemas.microsoft.com/office/drawing/2014/main" id="{FEB03A15-7E30-474D-B81F-31F3CD42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23" y="3509774"/>
            <a:ext cx="2441371" cy="2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9FA92C34-A49A-49C0-B2A4-ABDDB5AEC654}"/>
              </a:ext>
            </a:extLst>
          </p:cNvPr>
          <p:cNvGrpSpPr/>
          <p:nvPr/>
        </p:nvGrpSpPr>
        <p:grpSpPr>
          <a:xfrm>
            <a:off x="868115" y="3510896"/>
            <a:ext cx="3939704" cy="2571646"/>
            <a:chOff x="748847" y="3444636"/>
            <a:chExt cx="3939704" cy="2571646"/>
          </a:xfrm>
        </p:grpSpPr>
        <p:pic>
          <p:nvPicPr>
            <p:cNvPr id="1026" name="Picture 2" descr="wifi, wireless icon">
              <a:extLst>
                <a:ext uri="{FF2B5EF4-FFF2-40B4-BE49-F238E27FC236}">
                  <a16:creationId xmlns:a16="http://schemas.microsoft.com/office/drawing/2014/main" id="{6FF6962B-4F38-4275-9425-21D614A5A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020" y="3656858"/>
              <a:ext cx="1893860" cy="1893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乘號 15">
              <a:extLst>
                <a:ext uri="{FF2B5EF4-FFF2-40B4-BE49-F238E27FC236}">
                  <a16:creationId xmlns:a16="http://schemas.microsoft.com/office/drawing/2014/main" id="{4B5AD5FE-B570-4E92-8A4B-E21E8FF5355D}"/>
                </a:ext>
              </a:extLst>
            </p:cNvPr>
            <p:cNvSpPr/>
            <p:nvPr/>
          </p:nvSpPr>
          <p:spPr>
            <a:xfrm>
              <a:off x="748847" y="3444636"/>
              <a:ext cx="3939704" cy="2571646"/>
            </a:xfrm>
            <a:prstGeom prst="mathMultiply">
              <a:avLst>
                <a:gd name="adj1" fmla="val 1218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44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49" y="2194332"/>
            <a:ext cx="5416339" cy="435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4" y="2194331"/>
            <a:ext cx="6306647" cy="434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3AFBD647-48E9-4A14-9378-3E57CC8B3AF3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6737A15-6169-480C-9163-55546C1F7240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4" name="梯形 63">
              <a:extLst>
                <a:ext uri="{FF2B5EF4-FFF2-40B4-BE49-F238E27FC236}">
                  <a16:creationId xmlns:a16="http://schemas.microsoft.com/office/drawing/2014/main" id="{1AE71C02-4428-4DAB-8259-1D46C6411CB6}"/>
                </a:ext>
              </a:extLst>
            </p:cNvPr>
            <p:cNvSpPr/>
            <p:nvPr/>
          </p:nvSpPr>
          <p:spPr>
            <a:xfrm>
              <a:off x="9861670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 </a:t>
              </a:r>
              <a:r>
                <a:rPr lang="en-US" altLang="zh-TW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Recomme</a:t>
              </a:r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5" name="梯形 64">
              <a:extLst>
                <a:ext uri="{FF2B5EF4-FFF2-40B4-BE49-F238E27FC236}">
                  <a16:creationId xmlns:a16="http://schemas.microsoft.com/office/drawing/2014/main" id="{8A5C5DEE-9CCD-4F25-AC79-AD965C5BD851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梯形 65">
              <a:extLst>
                <a:ext uri="{FF2B5EF4-FFF2-40B4-BE49-F238E27FC236}">
                  <a16:creationId xmlns:a16="http://schemas.microsoft.com/office/drawing/2014/main" id="{908D57BF-1592-49F7-A1FA-79E6FFC87DDF}"/>
                </a:ext>
              </a:extLst>
            </p:cNvPr>
            <p:cNvSpPr/>
            <p:nvPr/>
          </p:nvSpPr>
          <p:spPr>
            <a:xfrm>
              <a:off x="421553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Business… 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7" name="梯形 66">
              <a:extLst>
                <a:ext uri="{FF2B5EF4-FFF2-40B4-BE49-F238E27FC236}">
                  <a16:creationId xmlns:a16="http://schemas.microsoft.com/office/drawing/2014/main" id="{CF1C8A1C-9217-44FE-8DFB-9FE6D1DAF07C}"/>
                </a:ext>
              </a:extLst>
            </p:cNvPr>
            <p:cNvSpPr/>
            <p:nvPr/>
          </p:nvSpPr>
          <p:spPr>
            <a:xfrm>
              <a:off x="563118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8" name="梯形 67">
              <a:extLst>
                <a:ext uri="{FF2B5EF4-FFF2-40B4-BE49-F238E27FC236}">
                  <a16:creationId xmlns:a16="http://schemas.microsoft.com/office/drawing/2014/main" id="{D21CD7B7-9CEB-497D-A912-68E1047D8777}"/>
                </a:ext>
              </a:extLst>
            </p:cNvPr>
            <p:cNvSpPr/>
            <p:nvPr/>
          </p:nvSpPr>
          <p:spPr>
            <a:xfrm>
              <a:off x="7048136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梯形 68">
              <a:extLst>
                <a:ext uri="{FF2B5EF4-FFF2-40B4-BE49-F238E27FC236}">
                  <a16:creationId xmlns:a16="http://schemas.microsoft.com/office/drawing/2014/main" id="{13E5F55D-621C-409F-BAAD-F6A7E4F63D3A}"/>
                </a:ext>
              </a:extLst>
            </p:cNvPr>
            <p:cNvSpPr/>
            <p:nvPr/>
          </p:nvSpPr>
          <p:spPr>
            <a:xfrm>
              <a:off x="8447622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0" name="梯形 69">
              <a:extLst>
                <a:ext uri="{FF2B5EF4-FFF2-40B4-BE49-F238E27FC236}">
                  <a16:creationId xmlns:a16="http://schemas.microsoft.com/office/drawing/2014/main" id="{FBA9DACF-7D7C-4229-B25B-CC96170E26FB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1" name="梯形 70">
              <a:extLst>
                <a:ext uri="{FF2B5EF4-FFF2-40B4-BE49-F238E27FC236}">
                  <a16:creationId xmlns:a16="http://schemas.microsoft.com/office/drawing/2014/main" id="{B81EC453-6722-4DF6-A30A-467C983BEB2E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2" name="標題 1">
            <a:extLst>
              <a:ext uri="{FF2B5EF4-FFF2-40B4-BE49-F238E27FC236}">
                <a16:creationId xmlns:a16="http://schemas.microsoft.com/office/drawing/2014/main" id="{B66230A7-4316-4B2B-8E9C-7C8B8BA1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33" y="4865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Product Recommendation</a:t>
            </a:r>
            <a:endParaRPr lang="zh-TW" altLang="en-US" sz="4800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6671592" y="2200842"/>
            <a:ext cx="51378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Which place do you surf the Internet usually? </a:t>
            </a:r>
            <a:endParaRPr lang="zh-TW" altLang="en-US" sz="1200" b="1" dirty="0"/>
          </a:p>
        </p:txBody>
      </p:sp>
      <p:sp>
        <p:nvSpPr>
          <p:cNvPr id="3" name="矩形 2"/>
          <p:cNvSpPr/>
          <p:nvPr/>
        </p:nvSpPr>
        <p:spPr>
          <a:xfrm>
            <a:off x="5422605" y="2255800"/>
            <a:ext cx="925420" cy="372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0" y="1691726"/>
            <a:ext cx="12192000" cy="51662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" b="69707"/>
          <a:stretch/>
        </p:blipFill>
        <p:spPr bwMode="auto">
          <a:xfrm>
            <a:off x="5035539" y="2452552"/>
            <a:ext cx="5416340" cy="105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55114" y="1806221"/>
            <a:ext cx="5949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[Ref.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 Taiwan Internet Usage Survey Report]</a:t>
            </a:r>
            <a:endParaRPr lang="zh-TW" altLang="en-US" dirty="0">
              <a:solidFill>
                <a:srgbClr val="002060"/>
              </a:solidFill>
            </a:endParaRPr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1" t="38466" r="3127" b="12414"/>
          <a:stretch/>
        </p:blipFill>
        <p:spPr bwMode="auto">
          <a:xfrm>
            <a:off x="3763925" y="3870252"/>
            <a:ext cx="2477387" cy="212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9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1A121-DC8A-4580-A8D7-293D534C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/>
              <a:t>References</a:t>
            </a:r>
            <a:endParaRPr lang="zh-TW" altLang="en-US" sz="48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D2E16-74AF-4219-8FED-BA8605C7A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52289" cy="4574645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NextDrive’s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Official website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hlinkClick r:id="" action="ppaction://noaction"/>
            </a:endParaRP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https://www.nextdrive.io/tw/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 IoT -- What Does The Internet of Things Mean?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https://youtu.be/Q3ur8wzzhBU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J. Ju, M. Kim, J.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Ahn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Prototyping Business Models for IoT Service, Procedia Computer Science, Volume 91, 2016, Pages 882-890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https://www.sciencedirect.com/science/article/pii/S1877050916312911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公司研究發展支出適用投資抵減辦法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http://law.moj.gov.tw/LawClass/LawContent.aspx?PCODE=J0030113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 2016 Taiwan Internet Usage Survey Report 』 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https://www.twnic.net.tw/download/200307/20160922e.pdf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478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9C3C8C-1AEB-4012-8F84-E003B4B4B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6584" y="2538907"/>
            <a:ext cx="9778832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6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FD4E58-4881-4203-81AF-54EC70133EAC}"/>
              </a:ext>
            </a:extLst>
          </p:cNvPr>
          <p:cNvSpPr/>
          <p:nvPr/>
        </p:nvSpPr>
        <p:spPr>
          <a:xfrm>
            <a:off x="-7429" y="560062"/>
            <a:ext cx="12199429" cy="113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E29817-39E5-4161-904E-61D94617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04" y="4625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Why NextDrive?</a:t>
            </a:r>
            <a:endParaRPr lang="zh-TW" altLang="en-US" sz="4800" b="1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E1014623-6CC8-497E-9759-45BF859668CA}"/>
              </a:ext>
            </a:extLst>
          </p:cNvPr>
          <p:cNvSpPr/>
          <p:nvPr/>
        </p:nvSpPr>
        <p:spPr>
          <a:xfrm>
            <a:off x="1365759" y="9536"/>
            <a:ext cx="2332806" cy="558655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NextDrive?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EBBDA571-F419-4914-93DD-FF1224924394}"/>
              </a:ext>
            </a:extLst>
          </p:cNvPr>
          <p:cNvSpPr/>
          <p:nvPr/>
        </p:nvSpPr>
        <p:spPr>
          <a:xfrm>
            <a:off x="5116032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Business…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87C70200-D90C-41D3-AAF2-15C7714661D8}"/>
              </a:ext>
            </a:extLst>
          </p:cNvPr>
          <p:cNvSpPr/>
          <p:nvPr/>
        </p:nvSpPr>
        <p:spPr>
          <a:xfrm>
            <a:off x="6544046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Policy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梯形 28">
            <a:extLst>
              <a:ext uri="{FF2B5EF4-FFF2-40B4-BE49-F238E27FC236}">
                <a16:creationId xmlns:a16="http://schemas.microsoft.com/office/drawing/2014/main" id="{C9A1C4C9-0E09-441A-BD6D-F4896B374C8F}"/>
              </a:ext>
            </a:extLst>
          </p:cNvPr>
          <p:cNvSpPr/>
          <p:nvPr/>
        </p:nvSpPr>
        <p:spPr>
          <a:xfrm>
            <a:off x="7972060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Economic...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梯形 29">
            <a:extLst>
              <a:ext uri="{FF2B5EF4-FFF2-40B4-BE49-F238E27FC236}">
                <a16:creationId xmlns:a16="http://schemas.microsoft.com/office/drawing/2014/main" id="{D5F38520-54C7-4725-8A04-F4E004968F1E}"/>
              </a:ext>
            </a:extLst>
          </p:cNvPr>
          <p:cNvSpPr/>
          <p:nvPr/>
        </p:nvSpPr>
        <p:spPr>
          <a:xfrm>
            <a:off x="9363207" y="68980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Social...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梯形 30">
            <a:extLst>
              <a:ext uri="{FF2B5EF4-FFF2-40B4-BE49-F238E27FC236}">
                <a16:creationId xmlns:a16="http://schemas.microsoft.com/office/drawing/2014/main" id="{F6CE3B74-1955-404C-B9D1-220D9E00033D}"/>
              </a:ext>
            </a:extLst>
          </p:cNvPr>
          <p:cNvSpPr/>
          <p:nvPr/>
        </p:nvSpPr>
        <p:spPr>
          <a:xfrm>
            <a:off x="10800853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梯形 31">
            <a:extLst>
              <a:ext uri="{FF2B5EF4-FFF2-40B4-BE49-F238E27FC236}">
                <a16:creationId xmlns:a16="http://schemas.microsoft.com/office/drawing/2014/main" id="{AA56220C-F942-43B2-9FD2-7B310597B2D3}"/>
              </a:ext>
            </a:extLst>
          </p:cNvPr>
          <p:cNvSpPr/>
          <p:nvPr/>
        </p:nvSpPr>
        <p:spPr>
          <a:xfrm>
            <a:off x="3698565" y="75809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3134663B-C27D-4F0E-B296-4EC66A2F1255}"/>
              </a:ext>
            </a:extLst>
          </p:cNvPr>
          <p:cNvSpPr/>
          <p:nvPr/>
        </p:nvSpPr>
        <p:spPr>
          <a:xfrm>
            <a:off x="-25364" y="72848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About 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C:\Users\USER\Downloads\if_phone_383093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48" y="3790279"/>
            <a:ext cx="873436" cy="156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wnloads\126572-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16" y="2745844"/>
            <a:ext cx="1214327" cy="12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ownloads\if_General_-_Office_57_147109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10264" r="10019" b="11188"/>
          <a:stretch/>
        </p:blipFill>
        <p:spPr bwMode="auto">
          <a:xfrm flipH="1">
            <a:off x="8349140" y="3874614"/>
            <a:ext cx="1545385" cy="16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3819020" y="5037826"/>
            <a:ext cx="1543564" cy="840753"/>
          </a:xfrm>
          <a:prstGeom prst="line">
            <a:avLst/>
          </a:prstGeom>
          <a:ln w="1016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188685" y="4101579"/>
            <a:ext cx="13401" cy="1148563"/>
          </a:xfrm>
          <a:prstGeom prst="line">
            <a:avLst/>
          </a:prstGeom>
          <a:ln w="1016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7045025" y="4911584"/>
            <a:ext cx="1526567" cy="884657"/>
          </a:xfrm>
          <a:prstGeom prst="line">
            <a:avLst/>
          </a:prstGeom>
          <a:ln w="1016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11" descr="C:\Users\USER\Downloads\2169601-128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28" y="3577150"/>
            <a:ext cx="902440" cy="90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USER\Downloads\1055011-128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51" y="2474973"/>
            <a:ext cx="878034" cy="8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USER\Downloads\1320809-1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29" y="2543830"/>
            <a:ext cx="887183" cy="8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1" descr="C:\Users\USER\Downloads\2169601-128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72" y="2340237"/>
            <a:ext cx="902440" cy="90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C:\Users\USER\Downloads\1055011-128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68" y="1690688"/>
            <a:ext cx="878034" cy="8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7" descr="C:\Users\USER\Downloads\1320809-1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26" y="2302252"/>
            <a:ext cx="887183" cy="8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1" descr="C:\Users\USER\Downloads\2169601-128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612" y="3076441"/>
            <a:ext cx="902440" cy="90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2" descr="C:\Users\USER\Downloads\1055011-128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7" y="3300837"/>
            <a:ext cx="878034" cy="8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7" descr="C:\Users\USER\Downloads\1320809-1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7" y="4518371"/>
            <a:ext cx="887183" cy="8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ownloads\if_applications-internet_11883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28" y="5259569"/>
            <a:ext cx="1625397" cy="16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386507C-E399-4563-BBF6-7F2F8B07E3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" y="1624943"/>
            <a:ext cx="1325563" cy="1325563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842BEF0A-4B7C-4D6E-B991-F6783BF65E91}"/>
              </a:ext>
            </a:extLst>
          </p:cNvPr>
          <p:cNvSpPr/>
          <p:nvPr/>
        </p:nvSpPr>
        <p:spPr>
          <a:xfrm>
            <a:off x="2066690" y="1933781"/>
            <a:ext cx="88557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I</a:t>
            </a:r>
            <a:r>
              <a:rPr lang="en-US" altLang="zh-TW" sz="4000" dirty="0"/>
              <a:t>nternet </a:t>
            </a:r>
            <a:r>
              <a:rPr lang="en-US" altLang="zh-TW" sz="4000" dirty="0">
                <a:solidFill>
                  <a:srgbClr val="FF0000"/>
                </a:solidFill>
              </a:rPr>
              <a:t>o</a:t>
            </a:r>
            <a:r>
              <a:rPr lang="en-US" altLang="zh-TW" sz="4000" dirty="0"/>
              <a:t>f </a:t>
            </a:r>
            <a:r>
              <a:rPr lang="en-US" altLang="zh-TW" sz="4000" dirty="0">
                <a:solidFill>
                  <a:srgbClr val="FF0000"/>
                </a:solidFill>
              </a:rPr>
              <a:t>T</a:t>
            </a:r>
            <a:r>
              <a:rPr lang="en-US" altLang="zh-TW" sz="4000" dirty="0"/>
              <a:t>hings(</a:t>
            </a:r>
            <a:r>
              <a:rPr lang="en-US" altLang="zh-TW" sz="4000" dirty="0">
                <a:solidFill>
                  <a:srgbClr val="FF0000"/>
                </a:solidFill>
              </a:rPr>
              <a:t>IoT</a:t>
            </a:r>
            <a:r>
              <a:rPr lang="en-US" altLang="zh-TW" sz="4000" dirty="0"/>
              <a:t>) is the world trend</a:t>
            </a:r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35DDE6EF-CAB7-42B1-B178-F7040BD29273}"/>
              </a:ext>
            </a:extLst>
          </p:cNvPr>
          <p:cNvSpPr/>
          <p:nvPr/>
        </p:nvSpPr>
        <p:spPr>
          <a:xfrm rot="19430256">
            <a:off x="3482505" y="3870252"/>
            <a:ext cx="2359225" cy="1315748"/>
          </a:xfrm>
          <a:prstGeom prst="arc">
            <a:avLst>
              <a:gd name="adj1" fmla="val 13922421"/>
              <a:gd name="adj2" fmla="val 20712037"/>
            </a:avLst>
          </a:prstGeom>
          <a:ln w="76200" cap="flat" cmpd="sng" algn="ctr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28576FCB-19E2-4DB1-9E8C-DF79DD83B977}"/>
              </a:ext>
            </a:extLst>
          </p:cNvPr>
          <p:cNvSpPr/>
          <p:nvPr/>
        </p:nvSpPr>
        <p:spPr>
          <a:xfrm rot="2169744" flipH="1">
            <a:off x="6485083" y="3860497"/>
            <a:ext cx="2359225" cy="1315748"/>
          </a:xfrm>
          <a:prstGeom prst="arc">
            <a:avLst>
              <a:gd name="adj1" fmla="val 13922421"/>
              <a:gd name="adj2" fmla="val 20712037"/>
            </a:avLst>
          </a:prstGeom>
          <a:ln w="76200" cap="flat" cmpd="sng" algn="ctr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9BEF50D2-0C35-4B29-8F80-1AA1CEEF4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96" y="2545826"/>
            <a:ext cx="5256577" cy="34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116E-6 -9.76174E-7 L 0.38031 0.3106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5" y="1552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3668E-6 -3.44668E-7 L 0.34488 0.4795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4" y="23965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105E-6 -4.50382E-6 L 0.25137 0.46311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8" y="2315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479E-6 1.36017E-6 L 0.08974 0.5028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0" y="25145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139E-6 -1.1566E-7 L -0.00312 0.59473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972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782E-6 -3.35415E-7 L -0.09351 0.5084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6" y="2542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6272E-6 2.63937E-6 L -0.2429 0.4038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2" y="2019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296E-6 -5.82929E-7 L -0.33485 0.35508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9" y="1774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9971E-6 2.36873E-6 L -0.34566 0.18135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83" y="9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3" presetClass="entr" presetSubtype="32" repeatCount="1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3" presetClass="entr" presetSubtype="32" repeatCount="1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"/>
                            </p:stCondLst>
                            <p:childTnLst>
                              <p:par>
                                <p:cTn id="1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2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3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2FD4E58-4881-4203-81AF-54EC70133EAC}"/>
              </a:ext>
            </a:extLst>
          </p:cNvPr>
          <p:cNvSpPr/>
          <p:nvPr/>
        </p:nvSpPr>
        <p:spPr>
          <a:xfrm>
            <a:off x="-7429" y="560062"/>
            <a:ext cx="12199429" cy="113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E29817-39E5-4161-904E-61D94617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04" y="4625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Why NextDrive?</a:t>
            </a:r>
            <a:endParaRPr lang="zh-TW" altLang="en-US" sz="4800" b="1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E1014623-6CC8-497E-9759-45BF859668CA}"/>
              </a:ext>
            </a:extLst>
          </p:cNvPr>
          <p:cNvSpPr/>
          <p:nvPr/>
        </p:nvSpPr>
        <p:spPr>
          <a:xfrm>
            <a:off x="1365759" y="9536"/>
            <a:ext cx="2332806" cy="558655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NextDrive?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386507C-E399-4563-BBF6-7F2F8B07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" y="1624943"/>
            <a:ext cx="1325563" cy="132556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42BEF0A-4B7C-4D6E-B991-F6783BF65E91}"/>
              </a:ext>
            </a:extLst>
          </p:cNvPr>
          <p:cNvSpPr/>
          <p:nvPr/>
        </p:nvSpPr>
        <p:spPr>
          <a:xfrm>
            <a:off x="1689610" y="1933781"/>
            <a:ext cx="88557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I</a:t>
            </a:r>
            <a:r>
              <a:rPr lang="en-US" altLang="zh-TW" sz="4000" dirty="0"/>
              <a:t>nternet </a:t>
            </a:r>
            <a:r>
              <a:rPr lang="en-US" altLang="zh-TW" sz="4000" dirty="0">
                <a:solidFill>
                  <a:srgbClr val="FF0000"/>
                </a:solidFill>
              </a:rPr>
              <a:t>o</a:t>
            </a:r>
            <a:r>
              <a:rPr lang="en-US" altLang="zh-TW" sz="4000" dirty="0"/>
              <a:t>f </a:t>
            </a:r>
            <a:r>
              <a:rPr lang="en-US" altLang="zh-TW" sz="4000" dirty="0">
                <a:solidFill>
                  <a:srgbClr val="FF0000"/>
                </a:solidFill>
              </a:rPr>
              <a:t>T</a:t>
            </a:r>
            <a:r>
              <a:rPr lang="en-US" altLang="zh-TW" sz="4000" dirty="0"/>
              <a:t>hings(</a:t>
            </a:r>
            <a:r>
              <a:rPr lang="en-US" altLang="zh-TW" sz="4000" dirty="0">
                <a:solidFill>
                  <a:srgbClr val="FF0000"/>
                </a:solidFill>
              </a:rPr>
              <a:t>IoT</a:t>
            </a:r>
            <a:r>
              <a:rPr lang="en-US" altLang="zh-TW" sz="4000" dirty="0"/>
              <a:t>) is the world trend</a:t>
            </a: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EBBDA571-F419-4914-93DD-FF1224924394}"/>
              </a:ext>
            </a:extLst>
          </p:cNvPr>
          <p:cNvSpPr/>
          <p:nvPr/>
        </p:nvSpPr>
        <p:spPr>
          <a:xfrm>
            <a:off x="5116032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Business…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87C70200-D90C-41D3-AAF2-15C7714661D8}"/>
              </a:ext>
            </a:extLst>
          </p:cNvPr>
          <p:cNvSpPr/>
          <p:nvPr/>
        </p:nvSpPr>
        <p:spPr>
          <a:xfrm>
            <a:off x="6544046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Policy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梯形 28">
            <a:extLst>
              <a:ext uri="{FF2B5EF4-FFF2-40B4-BE49-F238E27FC236}">
                <a16:creationId xmlns:a16="http://schemas.microsoft.com/office/drawing/2014/main" id="{C9A1C4C9-0E09-441A-BD6D-F4896B374C8F}"/>
              </a:ext>
            </a:extLst>
          </p:cNvPr>
          <p:cNvSpPr/>
          <p:nvPr/>
        </p:nvSpPr>
        <p:spPr>
          <a:xfrm>
            <a:off x="7972060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Economic...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梯形 29">
            <a:extLst>
              <a:ext uri="{FF2B5EF4-FFF2-40B4-BE49-F238E27FC236}">
                <a16:creationId xmlns:a16="http://schemas.microsoft.com/office/drawing/2014/main" id="{D5F38520-54C7-4725-8A04-F4E004968F1E}"/>
              </a:ext>
            </a:extLst>
          </p:cNvPr>
          <p:cNvSpPr/>
          <p:nvPr/>
        </p:nvSpPr>
        <p:spPr>
          <a:xfrm>
            <a:off x="9363207" y="68980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Social...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梯形 30">
            <a:extLst>
              <a:ext uri="{FF2B5EF4-FFF2-40B4-BE49-F238E27FC236}">
                <a16:creationId xmlns:a16="http://schemas.microsoft.com/office/drawing/2014/main" id="{F6CE3B74-1955-404C-B9D1-220D9E00033D}"/>
              </a:ext>
            </a:extLst>
          </p:cNvPr>
          <p:cNvSpPr/>
          <p:nvPr/>
        </p:nvSpPr>
        <p:spPr>
          <a:xfrm>
            <a:off x="10800853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梯形 31">
            <a:extLst>
              <a:ext uri="{FF2B5EF4-FFF2-40B4-BE49-F238E27FC236}">
                <a16:creationId xmlns:a16="http://schemas.microsoft.com/office/drawing/2014/main" id="{AA56220C-F942-43B2-9FD2-7B310597B2D3}"/>
              </a:ext>
            </a:extLst>
          </p:cNvPr>
          <p:cNvSpPr/>
          <p:nvPr/>
        </p:nvSpPr>
        <p:spPr>
          <a:xfrm>
            <a:off x="3698565" y="75809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3134663B-C27D-4F0E-B296-4EC66A2F1255}"/>
              </a:ext>
            </a:extLst>
          </p:cNvPr>
          <p:cNvSpPr/>
          <p:nvPr/>
        </p:nvSpPr>
        <p:spPr>
          <a:xfrm>
            <a:off x="-25364" y="72848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About 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109" y="2608376"/>
            <a:ext cx="5801859" cy="4137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C87034-CBCB-4A94-9485-D3A252CDC187}"/>
              </a:ext>
            </a:extLst>
          </p:cNvPr>
          <p:cNvSpPr txBox="1"/>
          <p:nvPr/>
        </p:nvSpPr>
        <p:spPr>
          <a:xfrm>
            <a:off x="9153426" y="6223741"/>
            <a:ext cx="30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Ref: </a:t>
            </a:r>
            <a:r>
              <a:rPr lang="en-US" altLang="zh-TW" sz="1200" dirty="0">
                <a:hlinkClick r:id="rId4"/>
              </a:rPr>
              <a:t>https://www.statista.com/statistics/682204/global-smart-home-market-size//</a:t>
            </a:r>
            <a:r>
              <a:rPr lang="en-US" altLang="zh-TW" sz="1200" dirty="0"/>
              <a:t> 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2095893" y="1584428"/>
            <a:ext cx="8367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/>
              <a:t>Forecast market size of the global smart home market from 2016 to 2022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779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BFEBCB-945A-4DE6-8A5E-AE4E99CC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85" y="4625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Company Background</a:t>
            </a:r>
            <a:endParaRPr lang="zh-TW" altLang="en-US" sz="4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E4B391-63B9-435A-9B0E-FB472F3AB0ED}"/>
              </a:ext>
            </a:extLst>
          </p:cNvPr>
          <p:cNvSpPr/>
          <p:nvPr/>
        </p:nvSpPr>
        <p:spPr>
          <a:xfrm>
            <a:off x="-7429" y="560062"/>
            <a:ext cx="12199429" cy="113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A6196C-8824-4675-A782-A4B380F3F38C}"/>
              </a:ext>
            </a:extLst>
          </p:cNvPr>
          <p:cNvSpPr/>
          <p:nvPr/>
        </p:nvSpPr>
        <p:spPr>
          <a:xfrm>
            <a:off x="4537607" y="5660676"/>
            <a:ext cx="33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/>
              <a:t>Founded in 2014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99B5981-8EB8-4243-B94D-B9D8DC0A0502}"/>
              </a:ext>
            </a:extLst>
          </p:cNvPr>
          <p:cNvSpPr/>
          <p:nvPr/>
        </p:nvSpPr>
        <p:spPr>
          <a:xfrm>
            <a:off x="542805" y="5660675"/>
            <a:ext cx="3478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kern="0" dirty="0">
                <a:solidFill>
                  <a:schemeClr val="dk1"/>
                </a:solidFill>
              </a:rPr>
              <a:t>40 staff</a:t>
            </a:r>
            <a:r>
              <a:rPr lang="zh-TW" altLang="en-US" sz="3600" kern="0" dirty="0">
                <a:solidFill>
                  <a:schemeClr val="dk1"/>
                </a:solidFill>
              </a:rPr>
              <a:t> </a:t>
            </a:r>
            <a:r>
              <a:rPr lang="en-US" altLang="zh-TW" sz="3600" kern="0" dirty="0">
                <a:solidFill>
                  <a:schemeClr val="dk1"/>
                </a:solidFill>
              </a:rPr>
              <a:t>members</a:t>
            </a:r>
            <a:endParaRPr lang="zh-TW" altLang="en-US" sz="3600" dirty="0"/>
          </a:p>
        </p:txBody>
      </p:sp>
      <p:pic>
        <p:nvPicPr>
          <p:cNvPr id="1024" name="圖片 1023">
            <a:extLst>
              <a:ext uri="{FF2B5EF4-FFF2-40B4-BE49-F238E27FC236}">
                <a16:creationId xmlns:a16="http://schemas.microsoft.com/office/drawing/2014/main" id="{D9163D3C-94F8-4CF4-AC10-62ABEC9D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5" y="2694662"/>
            <a:ext cx="2691565" cy="2502142"/>
          </a:xfrm>
          <a:prstGeom prst="rect">
            <a:avLst/>
          </a:prstGeom>
        </p:spPr>
      </p:pic>
      <p:pic>
        <p:nvPicPr>
          <p:cNvPr id="1027" name="圖片 1026">
            <a:extLst>
              <a:ext uri="{FF2B5EF4-FFF2-40B4-BE49-F238E27FC236}">
                <a16:creationId xmlns:a16="http://schemas.microsoft.com/office/drawing/2014/main" id="{5561ADB3-6C98-4F77-8712-82077F6FFE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22158" r="7297" b="5695"/>
          <a:stretch/>
        </p:blipFill>
        <p:spPr>
          <a:xfrm>
            <a:off x="4521517" y="2415810"/>
            <a:ext cx="3249835" cy="3059846"/>
          </a:xfrm>
          <a:prstGeom prst="rect">
            <a:avLst/>
          </a:prstGeom>
        </p:spPr>
      </p:pic>
      <p:pic>
        <p:nvPicPr>
          <p:cNvPr id="1029" name="圖片 1028">
            <a:extLst>
              <a:ext uri="{FF2B5EF4-FFF2-40B4-BE49-F238E27FC236}">
                <a16:creationId xmlns:a16="http://schemas.microsoft.com/office/drawing/2014/main" id="{31AEB3BA-C3A7-4E1C-9EAF-8CD47CB6E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19" y="2434642"/>
            <a:ext cx="2743330" cy="2743330"/>
          </a:xfrm>
          <a:prstGeom prst="rect">
            <a:avLst/>
          </a:prstGeom>
        </p:spPr>
      </p:pic>
      <p:sp>
        <p:nvSpPr>
          <p:cNvPr id="1030" name="矩形 1029">
            <a:extLst>
              <a:ext uri="{FF2B5EF4-FFF2-40B4-BE49-F238E27FC236}">
                <a16:creationId xmlns:a16="http://schemas.microsoft.com/office/drawing/2014/main" id="{B47CB6AD-1F40-4FF2-B3D8-2B3650893259}"/>
              </a:ext>
            </a:extLst>
          </p:cNvPr>
          <p:cNvSpPr/>
          <p:nvPr/>
        </p:nvSpPr>
        <p:spPr>
          <a:xfrm>
            <a:off x="7681034" y="5137454"/>
            <a:ext cx="49149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600" kern="0" dirty="0"/>
              <a:t>Capital</a:t>
            </a:r>
            <a:r>
              <a:rPr lang="zh-TW" altLang="en-US" sz="3600" kern="0" dirty="0"/>
              <a:t>：</a:t>
            </a:r>
            <a:endParaRPr lang="en-US" altLang="zh-TW" sz="3600" kern="0" dirty="0"/>
          </a:p>
          <a:p>
            <a:pPr algn="ctr"/>
            <a:r>
              <a:rPr lang="en-US" altLang="zh-TW" sz="3600" kern="0" dirty="0"/>
              <a:t>NT$ </a:t>
            </a:r>
            <a:r>
              <a:rPr lang="en-US" altLang="zh-TW" sz="3600" kern="0" dirty="0">
                <a:solidFill>
                  <a:schemeClr val="dk1"/>
                </a:solidFill>
              </a:rPr>
              <a:t>25</a:t>
            </a:r>
            <a:r>
              <a:rPr lang="en-US" altLang="zh-TW" sz="3600" kern="0" dirty="0"/>
              <a:t> </a:t>
            </a:r>
            <a:r>
              <a:rPr lang="en-US" altLang="zh-TW" sz="3600" kern="0" dirty="0">
                <a:solidFill>
                  <a:schemeClr val="dk1"/>
                </a:solidFill>
              </a:rPr>
              <a:t>million</a:t>
            </a:r>
          </a:p>
          <a:p>
            <a:pPr algn="ctr"/>
            <a:r>
              <a:rPr lang="en-US" altLang="zh-TW" sz="3000" kern="0" dirty="0">
                <a:solidFill>
                  <a:schemeClr val="dk1"/>
                </a:solidFill>
              </a:rPr>
              <a:t>(about US$ 850 thousand)</a:t>
            </a:r>
            <a:endParaRPr lang="zh-TW" altLang="en-US" sz="3000" dirty="0"/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9F33F601-B09F-4193-86CF-E8F2F0B410AD}"/>
              </a:ext>
            </a:extLst>
          </p:cNvPr>
          <p:cNvSpPr txBox="1">
            <a:spLocks/>
          </p:cNvSpPr>
          <p:nvPr/>
        </p:nvSpPr>
        <p:spPr>
          <a:xfrm>
            <a:off x="90949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/>
              <a:t>Company Background</a:t>
            </a:r>
            <a:endParaRPr lang="zh-TW" altLang="en-US" sz="4800" b="1" dirty="0"/>
          </a:p>
        </p:txBody>
      </p:sp>
      <p:sp>
        <p:nvSpPr>
          <p:cNvPr id="29" name="梯形 28">
            <a:extLst>
              <a:ext uri="{FF2B5EF4-FFF2-40B4-BE49-F238E27FC236}">
                <a16:creationId xmlns:a16="http://schemas.microsoft.com/office/drawing/2014/main" id="{3BDEC3C1-8FEA-427D-BF02-5C1F5459206C}"/>
              </a:ext>
            </a:extLst>
          </p:cNvPr>
          <p:cNvSpPr/>
          <p:nvPr/>
        </p:nvSpPr>
        <p:spPr>
          <a:xfrm>
            <a:off x="5140746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Business…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梯形 30">
            <a:extLst>
              <a:ext uri="{FF2B5EF4-FFF2-40B4-BE49-F238E27FC236}">
                <a16:creationId xmlns:a16="http://schemas.microsoft.com/office/drawing/2014/main" id="{0514FB11-5B29-48A1-A626-BAB71D785AE1}"/>
              </a:ext>
            </a:extLst>
          </p:cNvPr>
          <p:cNvSpPr/>
          <p:nvPr/>
        </p:nvSpPr>
        <p:spPr>
          <a:xfrm>
            <a:off x="6568760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Policy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梯形 31">
            <a:extLst>
              <a:ext uri="{FF2B5EF4-FFF2-40B4-BE49-F238E27FC236}">
                <a16:creationId xmlns:a16="http://schemas.microsoft.com/office/drawing/2014/main" id="{4B68D347-9AB2-4027-AD55-6E8E860B225F}"/>
              </a:ext>
            </a:extLst>
          </p:cNvPr>
          <p:cNvSpPr/>
          <p:nvPr/>
        </p:nvSpPr>
        <p:spPr>
          <a:xfrm>
            <a:off x="7984417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Economic...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梯形 32">
            <a:extLst>
              <a:ext uri="{FF2B5EF4-FFF2-40B4-BE49-F238E27FC236}">
                <a16:creationId xmlns:a16="http://schemas.microsoft.com/office/drawing/2014/main" id="{FE4B4EBE-7C92-4D5D-BEC0-413CE18F38C2}"/>
              </a:ext>
            </a:extLst>
          </p:cNvPr>
          <p:cNvSpPr/>
          <p:nvPr/>
        </p:nvSpPr>
        <p:spPr>
          <a:xfrm>
            <a:off x="9387921" y="68980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Social...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A795DD45-D9B6-4DEC-B7E1-BB217FADC019}"/>
              </a:ext>
            </a:extLst>
          </p:cNvPr>
          <p:cNvSpPr/>
          <p:nvPr/>
        </p:nvSpPr>
        <p:spPr>
          <a:xfrm>
            <a:off x="10800853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梯形 34">
            <a:extLst>
              <a:ext uri="{FF2B5EF4-FFF2-40B4-BE49-F238E27FC236}">
                <a16:creationId xmlns:a16="http://schemas.microsoft.com/office/drawing/2014/main" id="{5D18D96E-FBA7-423E-8994-CF2665FE3F1A}"/>
              </a:ext>
            </a:extLst>
          </p:cNvPr>
          <p:cNvSpPr/>
          <p:nvPr/>
        </p:nvSpPr>
        <p:spPr>
          <a:xfrm>
            <a:off x="16236" y="7600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About…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B7AC694B-6A5A-42FE-B50E-91D174CD6EF5}"/>
              </a:ext>
            </a:extLst>
          </p:cNvPr>
          <p:cNvSpPr/>
          <p:nvPr/>
        </p:nvSpPr>
        <p:spPr>
          <a:xfrm>
            <a:off x="1415595" y="72641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梯形 36">
            <a:extLst>
              <a:ext uri="{FF2B5EF4-FFF2-40B4-BE49-F238E27FC236}">
                <a16:creationId xmlns:a16="http://schemas.microsoft.com/office/drawing/2014/main" id="{55A74188-E7D2-4C27-BCE1-137ABB775DFF}"/>
              </a:ext>
            </a:extLst>
          </p:cNvPr>
          <p:cNvSpPr/>
          <p:nvPr/>
        </p:nvSpPr>
        <p:spPr>
          <a:xfrm>
            <a:off x="2795175" y="18329"/>
            <a:ext cx="2332806" cy="558655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 </a:t>
            </a:r>
            <a:r>
              <a:rPr lang="en-US" altLang="zh-TW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Backgrou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  <p:bldP spid="10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identity document」的圖片搜尋結果">
            <a:extLst>
              <a:ext uri="{FF2B5EF4-FFF2-40B4-BE49-F238E27FC236}">
                <a16:creationId xmlns:a16="http://schemas.microsoft.com/office/drawing/2014/main" id="{90BAC420-B706-44A3-A7D7-559F23C5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6" y="2663706"/>
            <a:ext cx="5546244" cy="31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A4C5BFE-F1A1-43BB-945C-ACD29A88ECD4}"/>
              </a:ext>
            </a:extLst>
          </p:cNvPr>
          <p:cNvSpPr txBox="1"/>
          <p:nvPr/>
        </p:nvSpPr>
        <p:spPr>
          <a:xfrm>
            <a:off x="6395873" y="3105793"/>
            <a:ext cx="55819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dirty="0"/>
              <a:t>Cofounders</a:t>
            </a:r>
            <a:r>
              <a:rPr lang="zh-TW" altLang="en-US" sz="4400" dirty="0"/>
              <a:t>：</a:t>
            </a:r>
            <a:endParaRPr lang="en-US" altLang="zh-TW" sz="4400" dirty="0"/>
          </a:p>
          <a:p>
            <a:r>
              <a:rPr lang="en-US" altLang="zh-TW" sz="3200" dirty="0"/>
              <a:t>Chen, Chong-</a:t>
            </a:r>
            <a:r>
              <a:rPr lang="en-US" altLang="zh-TW" sz="3200" dirty="0" err="1"/>
              <a:t>Guang</a:t>
            </a:r>
            <a:r>
              <a:rPr lang="en-US" altLang="zh-TW" sz="3200" dirty="0"/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陳重光</a:t>
            </a:r>
            <a:r>
              <a:rPr lang="en-US" altLang="zh-TW" sz="3200" dirty="0"/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/>
              <a:t>Yan, </a:t>
            </a:r>
            <a:r>
              <a:rPr lang="en-US" altLang="zh-TW" sz="3200" dirty="0" err="1"/>
              <a:t>Zhe</a:t>
            </a:r>
            <a:r>
              <a:rPr lang="en-US" altLang="zh-TW" sz="3200" dirty="0"/>
              <a:t>-Yuan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顏哲淵</a:t>
            </a:r>
            <a:r>
              <a:rPr lang="en-US" altLang="zh-TW" sz="3200" dirty="0"/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/>
              <a:t>Chen, Liang-Xin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陳良信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pic>
        <p:nvPicPr>
          <p:cNvPr id="1032" name="圖片 1031">
            <a:extLst>
              <a:ext uri="{FF2B5EF4-FFF2-40B4-BE49-F238E27FC236}">
                <a16:creationId xmlns:a16="http://schemas.microsoft.com/office/drawing/2014/main" id="{2F96A2C4-86C0-4002-81B2-4A06212E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77" y="1657533"/>
            <a:ext cx="8047417" cy="5148983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A6845490-DBE4-4622-86E3-6137AAF4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85" y="4625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Company Background</a:t>
            </a:r>
            <a:endParaRPr lang="zh-TW" altLang="en-US" sz="480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2DF226-10BA-4015-A415-60E3A532D00E}"/>
              </a:ext>
            </a:extLst>
          </p:cNvPr>
          <p:cNvSpPr/>
          <p:nvPr/>
        </p:nvSpPr>
        <p:spPr>
          <a:xfrm>
            <a:off x="-7429" y="560062"/>
            <a:ext cx="12199429" cy="1130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F6EBFD42-76FC-428C-A796-9A351087B1E9}"/>
              </a:ext>
            </a:extLst>
          </p:cNvPr>
          <p:cNvSpPr txBox="1">
            <a:spLocks/>
          </p:cNvSpPr>
          <p:nvPr/>
        </p:nvSpPr>
        <p:spPr>
          <a:xfrm>
            <a:off x="90949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/>
              <a:t>Company Background</a:t>
            </a:r>
            <a:endParaRPr lang="zh-TW" altLang="en-US" sz="4800" b="1" dirty="0"/>
          </a:p>
        </p:txBody>
      </p:sp>
      <p:sp>
        <p:nvSpPr>
          <p:cNvPr id="23" name="梯形 22">
            <a:extLst>
              <a:ext uri="{FF2B5EF4-FFF2-40B4-BE49-F238E27FC236}">
                <a16:creationId xmlns:a16="http://schemas.microsoft.com/office/drawing/2014/main" id="{C28EE2C0-3931-434D-A90C-CF79091106B8}"/>
              </a:ext>
            </a:extLst>
          </p:cNvPr>
          <p:cNvSpPr/>
          <p:nvPr/>
        </p:nvSpPr>
        <p:spPr>
          <a:xfrm>
            <a:off x="5140746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Business…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1075B412-8B1C-4E8F-8D1B-B407AEC05E3C}"/>
              </a:ext>
            </a:extLst>
          </p:cNvPr>
          <p:cNvSpPr/>
          <p:nvPr/>
        </p:nvSpPr>
        <p:spPr>
          <a:xfrm>
            <a:off x="6568760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Policy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梯形 28">
            <a:extLst>
              <a:ext uri="{FF2B5EF4-FFF2-40B4-BE49-F238E27FC236}">
                <a16:creationId xmlns:a16="http://schemas.microsoft.com/office/drawing/2014/main" id="{40B05D25-74BD-4719-A977-286E2C96FE0D}"/>
              </a:ext>
            </a:extLst>
          </p:cNvPr>
          <p:cNvSpPr/>
          <p:nvPr/>
        </p:nvSpPr>
        <p:spPr>
          <a:xfrm>
            <a:off x="7984417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Economic...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梯形 30">
            <a:extLst>
              <a:ext uri="{FF2B5EF4-FFF2-40B4-BE49-F238E27FC236}">
                <a16:creationId xmlns:a16="http://schemas.microsoft.com/office/drawing/2014/main" id="{4E4C7578-E16B-4D67-A08D-D64C932B88C4}"/>
              </a:ext>
            </a:extLst>
          </p:cNvPr>
          <p:cNvSpPr/>
          <p:nvPr/>
        </p:nvSpPr>
        <p:spPr>
          <a:xfrm>
            <a:off x="9387921" y="68980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Social...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梯形 37">
            <a:extLst>
              <a:ext uri="{FF2B5EF4-FFF2-40B4-BE49-F238E27FC236}">
                <a16:creationId xmlns:a16="http://schemas.microsoft.com/office/drawing/2014/main" id="{56A8B499-206D-4C49-BC54-910E0121BEF5}"/>
              </a:ext>
            </a:extLst>
          </p:cNvPr>
          <p:cNvSpPr/>
          <p:nvPr/>
        </p:nvSpPr>
        <p:spPr>
          <a:xfrm>
            <a:off x="10800853" y="7769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Product...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梯形 38">
            <a:extLst>
              <a:ext uri="{FF2B5EF4-FFF2-40B4-BE49-F238E27FC236}">
                <a16:creationId xmlns:a16="http://schemas.microsoft.com/office/drawing/2014/main" id="{DAC62683-3D43-4994-850F-9ED713168FA0}"/>
              </a:ext>
            </a:extLst>
          </p:cNvPr>
          <p:cNvSpPr/>
          <p:nvPr/>
        </p:nvSpPr>
        <p:spPr>
          <a:xfrm>
            <a:off x="16236" y="76004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About…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梯形 39">
            <a:extLst>
              <a:ext uri="{FF2B5EF4-FFF2-40B4-BE49-F238E27FC236}">
                <a16:creationId xmlns:a16="http://schemas.microsoft.com/office/drawing/2014/main" id="{66C04FF3-870D-4221-A951-B4E0B7CF1B8D}"/>
              </a:ext>
            </a:extLst>
          </p:cNvPr>
          <p:cNvSpPr/>
          <p:nvPr/>
        </p:nvSpPr>
        <p:spPr>
          <a:xfrm>
            <a:off x="1415595" y="72641"/>
            <a:ext cx="1391147" cy="481373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1">
                <a:lumMod val="9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梯形 40">
            <a:extLst>
              <a:ext uri="{FF2B5EF4-FFF2-40B4-BE49-F238E27FC236}">
                <a16:creationId xmlns:a16="http://schemas.microsoft.com/office/drawing/2014/main" id="{1A77FEC4-C67C-43F5-B951-8F068DA9BB74}"/>
              </a:ext>
            </a:extLst>
          </p:cNvPr>
          <p:cNvSpPr/>
          <p:nvPr/>
        </p:nvSpPr>
        <p:spPr>
          <a:xfrm>
            <a:off x="2795175" y="18329"/>
            <a:ext cx="2332806" cy="558655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 </a:t>
            </a:r>
            <a:r>
              <a:rPr lang="en-US" altLang="zh-TW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Backgrou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  <a:endParaRPr lang="zh-TW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群組 55">
            <a:extLst>
              <a:ext uri="{FF2B5EF4-FFF2-40B4-BE49-F238E27FC236}">
                <a16:creationId xmlns:a16="http://schemas.microsoft.com/office/drawing/2014/main" id="{6F35C8C8-D5E5-4727-852B-5A68403D0807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27259CC-FACB-4EB4-9FE6-D89582C13606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E0CB56F5-C26D-43FA-B26C-703A8623B519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梯形 48">
              <a:extLst>
                <a:ext uri="{FF2B5EF4-FFF2-40B4-BE49-F238E27FC236}">
                  <a16:creationId xmlns:a16="http://schemas.microsoft.com/office/drawing/2014/main" id="{094732DA-34AF-4AE3-932E-75EF9DD8C66A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梯形 49">
              <a:extLst>
                <a:ext uri="{FF2B5EF4-FFF2-40B4-BE49-F238E27FC236}">
                  <a16:creationId xmlns:a16="http://schemas.microsoft.com/office/drawing/2014/main" id="{0ACC2B54-4191-4A44-BD4A-88CDDE0B5AAC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梯形 50">
              <a:extLst>
                <a:ext uri="{FF2B5EF4-FFF2-40B4-BE49-F238E27FC236}">
                  <a16:creationId xmlns:a16="http://schemas.microsoft.com/office/drawing/2014/main" id="{23CFC89F-3CF1-407D-932F-56EE02A403A0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B0411E52-DE1D-4588-855A-AB55EC8FD9B6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梯形 52">
              <a:extLst>
                <a:ext uri="{FF2B5EF4-FFF2-40B4-BE49-F238E27FC236}">
                  <a16:creationId xmlns:a16="http://schemas.microsoft.com/office/drawing/2014/main" id="{C826C7F8-D608-473A-94D2-F10F6C1D41BE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梯形 53">
              <a:extLst>
                <a:ext uri="{FF2B5EF4-FFF2-40B4-BE49-F238E27FC236}">
                  <a16:creationId xmlns:a16="http://schemas.microsoft.com/office/drawing/2014/main" id="{44C71F5D-5DC2-437C-907B-4FDC7DD23388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梯形 54">
              <a:extLst>
                <a:ext uri="{FF2B5EF4-FFF2-40B4-BE49-F238E27FC236}">
                  <a16:creationId xmlns:a16="http://schemas.microsoft.com/office/drawing/2014/main" id="{9E7F1D25-EB6B-4145-AEB9-51C531AFFD10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877E6A3-8818-43FC-9144-4A56D226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35" y="467830"/>
            <a:ext cx="10515600" cy="1325563"/>
          </a:xfrm>
        </p:spPr>
        <p:txBody>
          <a:bodyPr/>
          <a:lstStyle/>
          <a:p>
            <a:r>
              <a:rPr lang="en-US" altLang="zh-TW" b="1" dirty="0"/>
              <a:t>Business Model—Framework</a:t>
            </a:r>
            <a:endParaRPr lang="zh-TW" altLang="en-US" b="1" dirty="0"/>
          </a:p>
        </p:txBody>
      </p:sp>
      <p:graphicFrame>
        <p:nvGraphicFramePr>
          <p:cNvPr id="25" name="內容版面配置區 24">
            <a:extLst>
              <a:ext uri="{FF2B5EF4-FFF2-40B4-BE49-F238E27FC236}">
                <a16:creationId xmlns:a16="http://schemas.microsoft.com/office/drawing/2014/main" id="{9D1E1E62-DA48-4D1A-A3FE-999127DFC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181709"/>
              </p:ext>
            </p:extLst>
          </p:nvPr>
        </p:nvGraphicFramePr>
        <p:xfrm>
          <a:off x="318436" y="2865882"/>
          <a:ext cx="11555127" cy="386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B25C04F-F8A5-4402-97AB-36EE65FE7828}"/>
              </a:ext>
            </a:extLst>
          </p:cNvPr>
          <p:cNvSpPr/>
          <p:nvPr/>
        </p:nvSpPr>
        <p:spPr>
          <a:xfrm>
            <a:off x="4375411" y="1758422"/>
            <a:ext cx="3600399" cy="641445"/>
          </a:xfrm>
          <a:prstGeom prst="roundRect">
            <a:avLst/>
          </a:prstGeom>
          <a:solidFill>
            <a:srgbClr val="56E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F2EE22-57AC-44D6-AA66-98613254D7A2}"/>
              </a:ext>
            </a:extLst>
          </p:cNvPr>
          <p:cNvSpPr/>
          <p:nvPr/>
        </p:nvSpPr>
        <p:spPr>
          <a:xfrm>
            <a:off x="4916292" y="1799342"/>
            <a:ext cx="26901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b="1" dirty="0"/>
              <a:t>Business Model</a:t>
            </a:r>
            <a:endParaRPr lang="zh-TW" altLang="en-US" sz="3000" b="1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C744EFA-13DA-49C0-B04E-56889A45E597}"/>
              </a:ext>
            </a:extLst>
          </p:cNvPr>
          <p:cNvCxnSpPr>
            <a:cxnSpLocks/>
          </p:cNvCxnSpPr>
          <p:nvPr/>
        </p:nvCxnSpPr>
        <p:spPr>
          <a:xfrm flipV="1">
            <a:off x="1789043" y="2565831"/>
            <a:ext cx="8815047" cy="1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87ACC15A-C933-4A83-BDE4-F46354D236BD}"/>
              </a:ext>
            </a:extLst>
          </p:cNvPr>
          <p:cNvCxnSpPr/>
          <p:nvPr/>
        </p:nvCxnSpPr>
        <p:spPr>
          <a:xfrm>
            <a:off x="1789043" y="2565831"/>
            <a:ext cx="0" cy="285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D533C7F-ED86-447A-A617-A24D4A15AF9F}"/>
              </a:ext>
            </a:extLst>
          </p:cNvPr>
          <p:cNvCxnSpPr/>
          <p:nvPr/>
        </p:nvCxnSpPr>
        <p:spPr>
          <a:xfrm>
            <a:off x="10604090" y="2565831"/>
            <a:ext cx="0" cy="285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A637FC5-3E71-4465-948F-29945C614F9B}"/>
              </a:ext>
            </a:extLst>
          </p:cNvPr>
          <p:cNvCxnSpPr/>
          <p:nvPr/>
        </p:nvCxnSpPr>
        <p:spPr>
          <a:xfrm>
            <a:off x="7702577" y="2585934"/>
            <a:ext cx="0" cy="285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2C628EDF-A32A-4135-AA2B-FA874957A750}"/>
              </a:ext>
            </a:extLst>
          </p:cNvPr>
          <p:cNvCxnSpPr/>
          <p:nvPr/>
        </p:nvCxnSpPr>
        <p:spPr>
          <a:xfrm>
            <a:off x="4725779" y="2598764"/>
            <a:ext cx="0" cy="285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D4CD5A7-469F-4757-AE0C-64839D573F4D}"/>
              </a:ext>
            </a:extLst>
          </p:cNvPr>
          <p:cNvCxnSpPr>
            <a:cxnSpLocks/>
          </p:cNvCxnSpPr>
          <p:nvPr/>
        </p:nvCxnSpPr>
        <p:spPr>
          <a:xfrm>
            <a:off x="6175611" y="2371291"/>
            <a:ext cx="1" cy="21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E6AB8B-7C50-48C7-8B70-2246BA00CE8A}"/>
              </a:ext>
            </a:extLst>
          </p:cNvPr>
          <p:cNvSpPr txBox="1"/>
          <p:nvPr/>
        </p:nvSpPr>
        <p:spPr>
          <a:xfrm>
            <a:off x="3421255" y="1389326"/>
            <a:ext cx="889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[Ref.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J. Ju, M. Kim, J. </a:t>
            </a:r>
            <a:r>
              <a:rPr lang="en-US" altLang="zh-TW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Ahn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Prototyping Business Models for IoT Service(2016)]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4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771B8C0-3B42-46CE-B653-AD400DC86EDD}"/>
              </a:ext>
            </a:extLst>
          </p:cNvPr>
          <p:cNvSpPr txBox="1">
            <a:spLocks/>
          </p:cNvSpPr>
          <p:nvPr/>
        </p:nvSpPr>
        <p:spPr>
          <a:xfrm>
            <a:off x="36333" y="462593"/>
            <a:ext cx="2861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TW" altLang="en-US" sz="4800" b="1" dirty="0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912B6EE-3E2E-4A49-BF52-AC60E2F74A83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A963F7C-A752-424A-8DE1-AC40F737EAD1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梯形 50">
              <a:extLst>
                <a:ext uri="{FF2B5EF4-FFF2-40B4-BE49-F238E27FC236}">
                  <a16:creationId xmlns:a16="http://schemas.microsoft.com/office/drawing/2014/main" id="{7480015C-6FCE-4A17-AB7B-E872F4411815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梯形 51">
              <a:extLst>
                <a:ext uri="{FF2B5EF4-FFF2-40B4-BE49-F238E27FC236}">
                  <a16:creationId xmlns:a16="http://schemas.microsoft.com/office/drawing/2014/main" id="{506341E0-B2D4-4E5B-B533-DA14006796D4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梯形 52">
              <a:extLst>
                <a:ext uri="{FF2B5EF4-FFF2-40B4-BE49-F238E27FC236}">
                  <a16:creationId xmlns:a16="http://schemas.microsoft.com/office/drawing/2014/main" id="{F1BE747F-D011-48BB-A7D3-D09E3C9C685E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梯形 53">
              <a:extLst>
                <a:ext uri="{FF2B5EF4-FFF2-40B4-BE49-F238E27FC236}">
                  <a16:creationId xmlns:a16="http://schemas.microsoft.com/office/drawing/2014/main" id="{CEEDCE51-5FB4-45A8-AC57-338A2968C971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梯形 54">
              <a:extLst>
                <a:ext uri="{FF2B5EF4-FFF2-40B4-BE49-F238E27FC236}">
                  <a16:creationId xmlns:a16="http://schemas.microsoft.com/office/drawing/2014/main" id="{4E6B80CF-D4A5-445A-8820-348DF31240D5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梯形 55">
              <a:extLst>
                <a:ext uri="{FF2B5EF4-FFF2-40B4-BE49-F238E27FC236}">
                  <a16:creationId xmlns:a16="http://schemas.microsoft.com/office/drawing/2014/main" id="{16E0CD34-2B8D-4AB6-84CD-34E6A182A3C8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梯形 56">
              <a:extLst>
                <a:ext uri="{FF2B5EF4-FFF2-40B4-BE49-F238E27FC236}">
                  <a16:creationId xmlns:a16="http://schemas.microsoft.com/office/drawing/2014/main" id="{940DA26F-7C49-4CB2-85EF-8A553FEC403D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DB36D823-0778-449C-A1D4-AAEF2F30C22D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9" name="標題 1">
            <a:extLst>
              <a:ext uri="{FF2B5EF4-FFF2-40B4-BE49-F238E27FC236}">
                <a16:creationId xmlns:a16="http://schemas.microsoft.com/office/drawing/2014/main" id="{3187A051-B4DA-4803-97CF-7C8C28B5BD23}"/>
              </a:ext>
            </a:extLst>
          </p:cNvPr>
          <p:cNvSpPr txBox="1">
            <a:spLocks/>
          </p:cNvSpPr>
          <p:nvPr/>
        </p:nvSpPr>
        <p:spPr>
          <a:xfrm>
            <a:off x="838200" y="433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Business Model—Infrastructure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DEBC5E-95F9-4953-AC0B-E65BD9AB2B8F}"/>
              </a:ext>
            </a:extLst>
          </p:cNvPr>
          <p:cNvSpPr txBox="1"/>
          <p:nvPr/>
        </p:nvSpPr>
        <p:spPr>
          <a:xfrm>
            <a:off x="1924626" y="6081134"/>
            <a:ext cx="8021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/>
              <a:t>Video retrieved from ”</a:t>
            </a:r>
            <a:r>
              <a:rPr lang="en-US" altLang="zh-TW" sz="2000" dirty="0" err="1"/>
              <a:t>NextDrive</a:t>
            </a:r>
            <a:r>
              <a:rPr lang="en-US" altLang="zh-TW" sz="2000" dirty="0"/>
              <a:t> Plug Home Security-</a:t>
            </a:r>
            <a:r>
              <a:rPr lang="en-US" altLang="zh-TW" sz="2000" dirty="0" err="1"/>
              <a:t>NextDrive</a:t>
            </a:r>
            <a:r>
              <a:rPr lang="en-US" altLang="zh-TW" sz="2000" dirty="0"/>
              <a:t> Plug &amp; Pixi"</a:t>
            </a:r>
          </a:p>
          <a:p>
            <a:pPr algn="ctr"/>
            <a:r>
              <a:rPr lang="en-US" altLang="zh-TW" sz="2000" dirty="0"/>
              <a:t> </a:t>
            </a:r>
            <a:r>
              <a:rPr lang="en-US" altLang="zh-TW" sz="2000" dirty="0">
                <a:hlinkClick r:id="rId4"/>
              </a:rPr>
              <a:t>https://youtu.be/owvCj3q9umg?t=33</a:t>
            </a:r>
            <a:r>
              <a:rPr lang="zh-TW" altLang="en-US" sz="2000" dirty="0"/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E3350F3-6C2D-45C3-A085-B3E8CCC82DB3}"/>
              </a:ext>
            </a:extLst>
          </p:cNvPr>
          <p:cNvSpPr/>
          <p:nvPr/>
        </p:nvSpPr>
        <p:spPr>
          <a:xfrm>
            <a:off x="4062187" y="1797343"/>
            <a:ext cx="37467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0000FF"/>
                </a:solidFill>
                <a:latin typeface="Calibri Light" panose="020F0302020204030204"/>
              </a:rPr>
              <a:t>Key </a:t>
            </a:r>
            <a:r>
              <a:rPr lang="zh-TW" altLang="en-US" sz="3200" b="1" dirty="0">
                <a:solidFill>
                  <a:srgbClr val="0000FF"/>
                </a:solidFill>
                <a:latin typeface="Calibri Light" panose="020F0302020204030204"/>
              </a:rPr>
              <a:t> </a:t>
            </a:r>
            <a:r>
              <a:rPr lang="en-US" altLang="zh-TW" sz="3200" b="1" dirty="0">
                <a:solidFill>
                  <a:srgbClr val="0000FF"/>
                </a:solidFill>
                <a:latin typeface="Calibri Light" panose="020F0302020204030204"/>
              </a:rPr>
              <a:t>Activities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2" name="影片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5164" y="2384254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DAD23E0-1C37-4AEC-A5AF-C423966E79BC}"/>
              </a:ext>
            </a:extLst>
          </p:cNvPr>
          <p:cNvSpPr/>
          <p:nvPr/>
        </p:nvSpPr>
        <p:spPr>
          <a:xfrm>
            <a:off x="-4778" y="5644483"/>
            <a:ext cx="12177132" cy="872358"/>
          </a:xfrm>
          <a:prstGeom prst="rect">
            <a:avLst/>
          </a:prstGeom>
          <a:solidFill>
            <a:srgbClr val="FF3399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               </a:t>
            </a:r>
          </a:p>
          <a:p>
            <a:pPr>
              <a:lnSpc>
                <a:spcPct val="2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NextDrive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Plug                                                                                                        </a:t>
            </a:r>
          </a:p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 algn="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2B3BA7-FF7D-4B1C-A1C1-3C574F53EDDF}"/>
              </a:ext>
            </a:extLst>
          </p:cNvPr>
          <p:cNvSpPr/>
          <p:nvPr/>
        </p:nvSpPr>
        <p:spPr>
          <a:xfrm>
            <a:off x="2876554" y="5644832"/>
            <a:ext cx="9328396" cy="872358"/>
          </a:xfrm>
          <a:prstGeom prst="rect">
            <a:avLst/>
          </a:prstGeom>
          <a:solidFill>
            <a:srgbClr val="C7A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Cube</a:t>
            </a:r>
          </a:p>
          <a:p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8435E2-DD52-4ED4-A16E-B832DA5877BE}"/>
              </a:ext>
            </a:extLst>
          </p:cNvPr>
          <p:cNvSpPr/>
          <p:nvPr/>
        </p:nvSpPr>
        <p:spPr>
          <a:xfrm>
            <a:off x="6855704" y="5635221"/>
            <a:ext cx="5336296" cy="872358"/>
          </a:xfrm>
          <a:prstGeom prst="rect">
            <a:avLst/>
          </a:prstGeom>
          <a:solidFill>
            <a:srgbClr val="A0C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Cube J</a:t>
            </a:r>
          </a:p>
          <a:p>
            <a:pPr algn="ctr"/>
            <a:endParaRPr lang="zh-TW" altLang="en-US" dirty="0"/>
          </a:p>
        </p:txBody>
      </p:sp>
      <p:pic>
        <p:nvPicPr>
          <p:cNvPr id="1026" name="Picture 2" descr="https://www.nextdrive.io/images_product/4_3.jpg?r=1334108900">
            <a:extLst>
              <a:ext uri="{FF2B5EF4-FFF2-40B4-BE49-F238E27FC236}">
                <a16:creationId xmlns:a16="http://schemas.microsoft.com/office/drawing/2014/main" id="{EB0F9786-5083-4F00-A0CF-E69073B4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1" y="3410541"/>
            <a:ext cx="2421872" cy="22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E98AD13-97E8-4A33-9141-F7EA03A5F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04" y="3537600"/>
            <a:ext cx="2157813" cy="2067904"/>
          </a:xfrm>
          <a:prstGeom prst="rect">
            <a:avLst/>
          </a:prstGeom>
        </p:spPr>
      </p:pic>
      <p:pic>
        <p:nvPicPr>
          <p:cNvPr id="1032" name="Picture 8" descr="https://www.nextdrive.io/images_product/10.jpg?r=606227247">
            <a:extLst>
              <a:ext uri="{FF2B5EF4-FFF2-40B4-BE49-F238E27FC236}">
                <a16:creationId xmlns:a16="http://schemas.microsoft.com/office/drawing/2014/main" id="{55790ECA-97D7-4724-918C-1B97118F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0000" l="10000" r="90000">
                        <a14:foregroundMark x1="84333" y1="24000" x2="82333" y2="61500"/>
                        <a14:foregroundMark x1="59000" y1="4500" x2="83333" y2="23000"/>
                        <a14:foregroundMark x1="60667" y1="4000" x2="60667" y2="4000"/>
                        <a14:backgroundMark x1="41333" y1="67000" x2="54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66" y="3558738"/>
            <a:ext cx="3302553" cy="22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C88B933A-E444-48A0-AA77-A61ABBE636F9}"/>
              </a:ext>
            </a:extLst>
          </p:cNvPr>
          <p:cNvGrpSpPr/>
          <p:nvPr/>
        </p:nvGrpSpPr>
        <p:grpSpPr>
          <a:xfrm>
            <a:off x="10209825" y="2375487"/>
            <a:ext cx="1412097" cy="1408849"/>
            <a:chOff x="3458953" y="2081693"/>
            <a:chExt cx="1412097" cy="1408849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CADA02E-A20D-455F-99B1-E7B0B86F3B6E}"/>
                </a:ext>
              </a:extLst>
            </p:cNvPr>
            <p:cNvSpPr/>
            <p:nvPr/>
          </p:nvSpPr>
          <p:spPr>
            <a:xfrm>
              <a:off x="3458953" y="2081693"/>
              <a:ext cx="1408849" cy="140884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9E1F4C9-EBD9-43A0-B5ED-269A3348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077" y="2104178"/>
              <a:ext cx="1376973" cy="1382616"/>
            </a:xfrm>
            <a:prstGeom prst="rect">
              <a:avLst/>
            </a:prstGeom>
          </p:spPr>
        </p:pic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328ABE5-8544-40A1-9A06-0291C045D99A}"/>
              </a:ext>
            </a:extLst>
          </p:cNvPr>
          <p:cNvSpPr txBox="1"/>
          <p:nvPr/>
        </p:nvSpPr>
        <p:spPr>
          <a:xfrm>
            <a:off x="818668" y="2411133"/>
            <a:ext cx="116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First</a:t>
            </a:r>
            <a:endParaRPr lang="zh-TW" altLang="en-US" sz="4000" b="1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8EDD5E7-655A-425E-94ED-C050CD09DADD}"/>
              </a:ext>
            </a:extLst>
          </p:cNvPr>
          <p:cNvSpPr txBox="1"/>
          <p:nvPr/>
        </p:nvSpPr>
        <p:spPr>
          <a:xfrm>
            <a:off x="4044459" y="2411133"/>
            <a:ext cx="236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Second</a:t>
            </a:r>
            <a:endParaRPr lang="zh-TW" altLang="en-US" sz="4000" b="1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464E08A-6449-4CCA-9B28-F77C98C7F3D9}"/>
              </a:ext>
            </a:extLst>
          </p:cNvPr>
          <p:cNvSpPr txBox="1"/>
          <p:nvPr/>
        </p:nvSpPr>
        <p:spPr>
          <a:xfrm>
            <a:off x="8548338" y="2431049"/>
            <a:ext cx="150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Third</a:t>
            </a:r>
            <a:endParaRPr lang="zh-TW" altLang="en-US" sz="4000" b="1" dirty="0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8448B83-49EF-4132-B2DB-C0E7363A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8" y="1660236"/>
            <a:ext cx="8783090" cy="70788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zh-TW" sz="4000" b="1" dirty="0">
                <a:solidFill>
                  <a:srgbClr val="002060"/>
                </a:solidFill>
              </a:rPr>
              <a:t>Product Evolution</a:t>
            </a:r>
            <a:endParaRPr lang="zh-TW" altLang="en-US" sz="4000" b="1" dirty="0">
              <a:solidFill>
                <a:srgbClr val="002060"/>
              </a:solidFill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C2FB66C-1E86-4801-A308-AA3D93559C13}"/>
              </a:ext>
            </a:extLst>
          </p:cNvPr>
          <p:cNvGrpSpPr/>
          <p:nvPr/>
        </p:nvGrpSpPr>
        <p:grpSpPr>
          <a:xfrm>
            <a:off x="4721" y="3683"/>
            <a:ext cx="12199429" cy="1688043"/>
            <a:chOff x="4721" y="3683"/>
            <a:chExt cx="12199429" cy="168804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CCEA5B0-B7B1-482A-9AAE-F21F0E7BFB30}"/>
                </a:ext>
              </a:extLst>
            </p:cNvPr>
            <p:cNvSpPr/>
            <p:nvPr/>
          </p:nvSpPr>
          <p:spPr>
            <a:xfrm>
              <a:off x="4721" y="561100"/>
              <a:ext cx="12199429" cy="1130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梯形 41">
              <a:extLst>
                <a:ext uri="{FF2B5EF4-FFF2-40B4-BE49-F238E27FC236}">
                  <a16:creationId xmlns:a16="http://schemas.microsoft.com/office/drawing/2014/main" id="{E83CFA1F-AD74-4E59-A687-4EB8E87F8D8C}"/>
                </a:ext>
              </a:extLst>
            </p:cNvPr>
            <p:cNvSpPr/>
            <p:nvPr/>
          </p:nvSpPr>
          <p:spPr>
            <a:xfrm>
              <a:off x="4227376" y="3683"/>
              <a:ext cx="2332806" cy="558655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Business Model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83E50E84-BB74-4BAD-88F8-A16F633B6A36}"/>
                </a:ext>
              </a:extLst>
            </p:cNvPr>
            <p:cNvSpPr/>
            <p:nvPr/>
          </p:nvSpPr>
          <p:spPr>
            <a:xfrm>
              <a:off x="2818755" y="77499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Company…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梯形 43">
              <a:extLst>
                <a:ext uri="{FF2B5EF4-FFF2-40B4-BE49-F238E27FC236}">
                  <a16:creationId xmlns:a16="http://schemas.microsoft.com/office/drawing/2014/main" id="{E6065342-6D70-4D3C-BDD1-4943F6D23C96}"/>
                </a:ext>
              </a:extLst>
            </p:cNvPr>
            <p:cNvSpPr/>
            <p:nvPr/>
          </p:nvSpPr>
          <p:spPr>
            <a:xfrm>
              <a:off x="6568760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Policy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梯形 45">
              <a:extLst>
                <a:ext uri="{FF2B5EF4-FFF2-40B4-BE49-F238E27FC236}">
                  <a16:creationId xmlns:a16="http://schemas.microsoft.com/office/drawing/2014/main" id="{6F29748E-851E-469F-87D2-DD9E8C7C1212}"/>
                </a:ext>
              </a:extLst>
            </p:cNvPr>
            <p:cNvSpPr/>
            <p:nvPr/>
          </p:nvSpPr>
          <p:spPr>
            <a:xfrm>
              <a:off x="7984417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Economic...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梯形 46">
              <a:extLst>
                <a:ext uri="{FF2B5EF4-FFF2-40B4-BE49-F238E27FC236}">
                  <a16:creationId xmlns:a16="http://schemas.microsoft.com/office/drawing/2014/main" id="{2C0D66F0-A66B-41EA-A466-5D6394FE085A}"/>
                </a:ext>
              </a:extLst>
            </p:cNvPr>
            <p:cNvSpPr/>
            <p:nvPr/>
          </p:nvSpPr>
          <p:spPr>
            <a:xfrm>
              <a:off x="9387921" y="68980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Social...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梯形 47">
              <a:extLst>
                <a:ext uri="{FF2B5EF4-FFF2-40B4-BE49-F238E27FC236}">
                  <a16:creationId xmlns:a16="http://schemas.microsoft.com/office/drawing/2014/main" id="{FEB72DFD-4CDB-44F2-AA40-CE49A63060B4}"/>
                </a:ext>
              </a:extLst>
            </p:cNvPr>
            <p:cNvSpPr/>
            <p:nvPr/>
          </p:nvSpPr>
          <p:spPr>
            <a:xfrm>
              <a:off x="10800853" y="7769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Product...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梯形 48">
              <a:extLst>
                <a:ext uri="{FF2B5EF4-FFF2-40B4-BE49-F238E27FC236}">
                  <a16:creationId xmlns:a16="http://schemas.microsoft.com/office/drawing/2014/main" id="{89F41D08-C982-452C-A3EA-6FFDDC466649}"/>
                </a:ext>
              </a:extLst>
            </p:cNvPr>
            <p:cNvSpPr/>
            <p:nvPr/>
          </p:nvSpPr>
          <p:spPr>
            <a:xfrm>
              <a:off x="16236" y="76004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About…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梯形 49">
              <a:extLst>
                <a:ext uri="{FF2B5EF4-FFF2-40B4-BE49-F238E27FC236}">
                  <a16:creationId xmlns:a16="http://schemas.microsoft.com/office/drawing/2014/main" id="{B9E61A7B-B464-41C3-B66B-C0909F4A87CF}"/>
                </a:ext>
              </a:extLst>
            </p:cNvPr>
            <p:cNvSpPr/>
            <p:nvPr/>
          </p:nvSpPr>
          <p:spPr>
            <a:xfrm>
              <a:off x="1415595" y="72641"/>
              <a:ext cx="1391147" cy="481373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 w="22225">
              <a:solidFill>
                <a:schemeClr val="bg1">
                  <a:lumMod val="95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Why…</a:t>
              </a:r>
              <a:endPara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1" name="標題 1">
            <a:extLst>
              <a:ext uri="{FF2B5EF4-FFF2-40B4-BE49-F238E27FC236}">
                <a16:creationId xmlns:a16="http://schemas.microsoft.com/office/drawing/2014/main" id="{03D01C31-8E3E-4584-8958-CC649F9DDD6C}"/>
              </a:ext>
            </a:extLst>
          </p:cNvPr>
          <p:cNvSpPr txBox="1">
            <a:spLocks/>
          </p:cNvSpPr>
          <p:nvPr/>
        </p:nvSpPr>
        <p:spPr>
          <a:xfrm>
            <a:off x="838200" y="4331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Business Model—Infrastructure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2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61" grpId="0"/>
      <p:bldP spid="62" grpId="0"/>
      <p:bldP spid="6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7095</TotalTime>
  <Words>887</Words>
  <Application>Microsoft Office PowerPoint</Application>
  <PresentationFormat>寬螢幕</PresentationFormat>
  <Paragraphs>301</Paragraphs>
  <Slides>23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Microsoft YaHei UI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About Our Team</vt:lpstr>
      <vt:lpstr>Why NextDrive?</vt:lpstr>
      <vt:lpstr>Why NextDrive?</vt:lpstr>
      <vt:lpstr>Company Background</vt:lpstr>
      <vt:lpstr>Company Background</vt:lpstr>
      <vt:lpstr>Business Model—Framework</vt:lpstr>
      <vt:lpstr>PowerPoint 簡報</vt:lpstr>
      <vt:lpstr>Product Evolution</vt:lpstr>
      <vt:lpstr>Product Variety</vt:lpstr>
      <vt:lpstr>Business Model—Infrastructure</vt:lpstr>
      <vt:lpstr>Business Model—Value Proposition</vt:lpstr>
      <vt:lpstr>Business Model—Customer</vt:lpstr>
      <vt:lpstr>PowerPoint 簡報</vt:lpstr>
      <vt:lpstr>Business Model—Financials</vt:lpstr>
      <vt:lpstr>Government Policy</vt:lpstr>
      <vt:lpstr>Economic Impacts</vt:lpstr>
      <vt:lpstr>Social Impacts</vt:lpstr>
      <vt:lpstr>Product Recommendation</vt:lpstr>
      <vt:lpstr>Product Recommendation</vt:lpstr>
      <vt:lpstr>Product Recommendation</vt:lpstr>
      <vt:lpstr>References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1044544</dc:creator>
  <cp:lastModifiedBy>1044544</cp:lastModifiedBy>
  <cp:revision>274</cp:revision>
  <dcterms:created xsi:type="dcterms:W3CDTF">2018-04-09T12:49:45Z</dcterms:created>
  <dcterms:modified xsi:type="dcterms:W3CDTF">2018-05-07T16:37:28Z</dcterms:modified>
</cp:coreProperties>
</file>